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1D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4A8B-3835-437C-9F6E-940EBA8E851A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D748-88C8-47DF-B1FD-B66D7CFAD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4A8B-3835-437C-9F6E-940EBA8E851A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D748-88C8-47DF-B1FD-B66D7CFAD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4A8B-3835-437C-9F6E-940EBA8E851A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D748-88C8-47DF-B1FD-B66D7CFAD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4A8B-3835-437C-9F6E-940EBA8E851A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D748-88C8-47DF-B1FD-B66D7CFAD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4A8B-3835-437C-9F6E-940EBA8E851A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D748-88C8-47DF-B1FD-B66D7CFAD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4A8B-3835-437C-9F6E-940EBA8E851A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D748-88C8-47DF-B1FD-B66D7CFAD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4A8B-3835-437C-9F6E-940EBA8E851A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D748-88C8-47DF-B1FD-B66D7CFAD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4A8B-3835-437C-9F6E-940EBA8E851A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D748-88C8-47DF-B1FD-B66D7CFAD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4A8B-3835-437C-9F6E-940EBA8E851A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D748-88C8-47DF-B1FD-B66D7CFAD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4A8B-3835-437C-9F6E-940EBA8E851A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D748-88C8-47DF-B1FD-B66D7CFAD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4A8B-3835-437C-9F6E-940EBA8E851A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3D748-88C8-47DF-B1FD-B66D7CFAD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4A8B-3835-437C-9F6E-940EBA8E851A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3D748-88C8-47DF-B1FD-B66D7CFADC2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Palatino Linotype" pitchFamily="18" charset="0"/>
              </a:rPr>
              <a:t>Alleluia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 Alleluia</a:t>
            </a:r>
            <a:r>
              <a:rPr lang="en-US" sz="4000" b="1" smtClean="0">
                <a:solidFill>
                  <a:srgbClr val="FFFF99"/>
                </a:solidFill>
                <a:latin typeface="Palatino Linotype" pitchFamily="18" charset="0"/>
              </a:rPr>
              <a:t>, Alleluia!</a:t>
            </a:r>
            <a:endParaRPr lang="en-US" sz="4000" b="1" dirty="0" smtClean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endParaRPr lang="en-US" sz="1100" b="1" dirty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Every day Lord, how I need you,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In my heart, Lord, in my spirit!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Every day Lord, yes I need you,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I am yours, Lord, Alleluia!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Palatino Linotype" pitchFamily="18" charset="0"/>
              </a:rPr>
              <a:t>Perplexing Things</a:t>
            </a:r>
            <a:endParaRPr lang="en-US" sz="5400" b="1" dirty="0">
              <a:solidFill>
                <a:schemeClr val="bg2">
                  <a:lumMod val="60000"/>
                  <a:lumOff val="4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C000"/>
                </a:solidFill>
                <a:latin typeface="Palatino Linotype" pitchFamily="18" charset="0"/>
              </a:rPr>
              <a:t>Luke 9  (733)</a:t>
            </a:r>
            <a:endParaRPr lang="en-US" sz="4800" b="1" i="1" dirty="0">
              <a:solidFill>
                <a:srgbClr val="FFC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E31DC7"/>
                </a:solidFill>
                <a:latin typeface="Palatino Linotype" pitchFamily="18" charset="0"/>
              </a:rPr>
              <a:t>Overview of Luke 9</a:t>
            </a:r>
            <a:endParaRPr lang="en-US" b="1" dirty="0">
              <a:solidFill>
                <a:srgbClr val="E31DC7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Apostles on limited commission     </a:t>
            </a:r>
            <a:r>
              <a:rPr lang="en-US" sz="3600" b="1" i="1" dirty="0" smtClean="0">
                <a:solidFill>
                  <a:srgbClr val="FFC000"/>
                </a:solidFill>
                <a:latin typeface="Palatino Linotype" pitchFamily="18" charset="0"/>
              </a:rPr>
              <a:t>1-6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Herod is perplexed</a:t>
            </a:r>
            <a:r>
              <a:rPr lang="en-US" sz="3600" b="1" dirty="0">
                <a:solidFill>
                  <a:srgbClr val="00B0F0"/>
                </a:solidFill>
                <a:latin typeface="Palatino Linotype" pitchFamily="18" charset="0"/>
              </a:rPr>
              <a:t>	</a:t>
            </a:r>
            <a:r>
              <a:rPr lang="en-US" sz="3600" b="1" i="1" dirty="0" smtClean="0">
                <a:solidFill>
                  <a:srgbClr val="FFC000"/>
                </a:solidFill>
                <a:latin typeface="Palatino Linotype" pitchFamily="18" charset="0"/>
              </a:rPr>
              <a:t>7-9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Jesus feeds 5000+    </a:t>
            </a:r>
            <a:r>
              <a:rPr lang="en-US" sz="3600" b="1" i="1" dirty="0" smtClean="0">
                <a:solidFill>
                  <a:srgbClr val="FFC000"/>
                </a:solidFill>
                <a:latin typeface="Palatino Linotype" pitchFamily="18" charset="0"/>
              </a:rPr>
              <a:t>10-17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Who do you say I am	</a:t>
            </a:r>
            <a:r>
              <a:rPr lang="en-US" sz="3600" b="1" i="1" dirty="0" smtClean="0">
                <a:solidFill>
                  <a:srgbClr val="FFC000"/>
                </a:solidFill>
                <a:latin typeface="Palatino Linotype" pitchFamily="18" charset="0"/>
              </a:rPr>
              <a:t>18-25</a:t>
            </a:r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  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Argument about greatness	</a:t>
            </a:r>
            <a:r>
              <a:rPr lang="en-US" sz="3600" b="1" i="1" dirty="0" smtClean="0">
                <a:solidFill>
                  <a:srgbClr val="FFC000"/>
                </a:solidFill>
                <a:latin typeface="Palatino Linotype" pitchFamily="18" charset="0"/>
              </a:rPr>
              <a:t>46-55</a:t>
            </a:r>
            <a:endParaRPr lang="en-US" sz="3600" b="1" dirty="0" smtClean="0">
              <a:solidFill>
                <a:srgbClr val="00B0F0"/>
              </a:solidFill>
              <a:latin typeface="Palatino Linotype" pitchFamily="18" charset="0"/>
            </a:endParaRPr>
          </a:p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Three men and following Jesus 	</a:t>
            </a:r>
            <a:r>
              <a:rPr lang="en-US" sz="3600" b="1" i="1" dirty="0" smtClean="0">
                <a:solidFill>
                  <a:srgbClr val="FFC000"/>
                </a:solidFill>
                <a:latin typeface="Palatino Linotype" pitchFamily="18" charset="0"/>
              </a:rPr>
              <a:t>57-62</a:t>
            </a:r>
            <a:endParaRPr lang="en-US" sz="3600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E31DC7"/>
                </a:solidFill>
                <a:latin typeface="Palatino Linotype" pitchFamily="18" charset="0"/>
              </a:rPr>
              <a:t>Tying It All Together</a:t>
            </a:r>
            <a:endParaRPr lang="en-US" b="1" dirty="0">
              <a:solidFill>
                <a:srgbClr val="E31DC7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Personal experience</a:t>
            </a:r>
            <a:endParaRPr lang="en-US" sz="3600" b="1" i="1" dirty="0" smtClean="0">
              <a:solidFill>
                <a:srgbClr val="FFC000"/>
              </a:solidFill>
              <a:latin typeface="Palatino Linotype" pitchFamily="18" charset="0"/>
            </a:endParaRPr>
          </a:p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Apostles were perplexed</a:t>
            </a:r>
            <a:endParaRPr lang="en-US" sz="3600" b="1" i="1" dirty="0" smtClean="0">
              <a:solidFill>
                <a:srgbClr val="FFC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E31DC7"/>
                </a:solidFill>
                <a:latin typeface="Palatino Linotype" pitchFamily="18" charset="0"/>
              </a:rPr>
              <a:t>Tying It All Together</a:t>
            </a:r>
            <a:endParaRPr lang="en-US" b="1" dirty="0">
              <a:solidFill>
                <a:srgbClr val="E31DC7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4953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Some things to remember</a:t>
            </a:r>
          </a:p>
          <a:p>
            <a:pPr lvl="1"/>
            <a:r>
              <a:rPr lang="en-US" sz="3600" b="1" dirty="0" smtClean="0">
                <a:latin typeface="Palatino Linotype" pitchFamily="18" charset="0"/>
              </a:rPr>
              <a:t>We are not the center of the universe</a:t>
            </a:r>
          </a:p>
          <a:p>
            <a:pPr lvl="1"/>
            <a:r>
              <a:rPr lang="en-US" sz="3600" b="1" dirty="0" smtClean="0">
                <a:latin typeface="Palatino Linotype" pitchFamily="18" charset="0"/>
              </a:rPr>
              <a:t>God is working in your life</a:t>
            </a:r>
          </a:p>
          <a:p>
            <a:pPr lvl="2"/>
            <a:r>
              <a:rPr lang="en-US" sz="3600" b="1" i="1" dirty="0" smtClean="0">
                <a:solidFill>
                  <a:srgbClr val="FFC000"/>
                </a:solidFill>
                <a:latin typeface="Palatino Linotype" pitchFamily="18" charset="0"/>
              </a:rPr>
              <a:t>Romans 8:28 (800)</a:t>
            </a:r>
          </a:p>
          <a:p>
            <a:pPr lvl="1"/>
            <a:r>
              <a:rPr lang="en-US" sz="3600" b="1" dirty="0" smtClean="0">
                <a:latin typeface="Palatino Linotype" pitchFamily="18" charset="0"/>
              </a:rPr>
              <a:t>What you experience may be for the benefit of others</a:t>
            </a:r>
          </a:p>
          <a:p>
            <a:pPr lvl="1"/>
            <a:r>
              <a:rPr lang="en-US" sz="3200" b="1" i="1" dirty="0" smtClean="0">
                <a:solidFill>
                  <a:srgbClr val="FFC000"/>
                </a:solidFill>
                <a:latin typeface="Palatino Linotype" pitchFamily="18" charset="0"/>
              </a:rPr>
              <a:t>Jeremiah 20:7-15 (551)</a:t>
            </a:r>
          </a:p>
          <a:p>
            <a:pPr lvl="1"/>
            <a:r>
              <a:rPr lang="en-US" sz="3200" b="1" dirty="0" smtClean="0">
                <a:latin typeface="Palatino Linotype" pitchFamily="18" charset="0"/>
              </a:rPr>
              <a:t>God has promised NEVER to leave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E31DC7"/>
                </a:solidFill>
                <a:latin typeface="Palatino Linotype" pitchFamily="18" charset="0"/>
              </a:rPr>
              <a:t>CONCLUSION</a:t>
            </a:r>
            <a:endParaRPr lang="en-US" b="1" dirty="0">
              <a:solidFill>
                <a:srgbClr val="E31DC7"/>
              </a:solidFill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Don’t know your circumstances</a:t>
            </a:r>
            <a:endParaRPr lang="en-US" sz="3600" b="1" i="1" dirty="0" smtClean="0">
              <a:solidFill>
                <a:srgbClr val="FFC000"/>
              </a:solidFill>
              <a:latin typeface="Palatino Linotype" pitchFamily="18" charset="0"/>
            </a:endParaRPr>
          </a:p>
          <a:p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I don’t know why this lesson was this morning…</a:t>
            </a:r>
          </a:p>
          <a:p>
            <a:r>
              <a:rPr lang="en-US" sz="3600" b="1" i="1" dirty="0" smtClean="0">
                <a:solidFill>
                  <a:srgbClr val="00B0F0"/>
                </a:solidFill>
                <a:latin typeface="Palatino Linotype" pitchFamily="18" charset="0"/>
              </a:rPr>
              <a:t>We need to trust God more!</a:t>
            </a:r>
            <a:endParaRPr lang="en-US" sz="3600" b="1" i="1" dirty="0" smtClean="0">
              <a:solidFill>
                <a:srgbClr val="FFC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152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Alleluia</vt:lpstr>
      <vt:lpstr>Slide 3</vt:lpstr>
      <vt:lpstr>Perplexing Things</vt:lpstr>
      <vt:lpstr>Overview of Luke 9</vt:lpstr>
      <vt:lpstr>Tying It All Together</vt:lpstr>
      <vt:lpstr>Tying It All Together</vt:lpstr>
      <vt:lpstr>CONCLUSION</vt:lpstr>
      <vt:lpstr>Slide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May</dc:creator>
  <cp:lastModifiedBy>Dan May</cp:lastModifiedBy>
  <cp:revision>1</cp:revision>
  <dcterms:created xsi:type="dcterms:W3CDTF">2012-12-13T19:29:33Z</dcterms:created>
  <dcterms:modified xsi:type="dcterms:W3CDTF">2012-12-13T19:46:15Z</dcterms:modified>
</cp:coreProperties>
</file>