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F874-C150-4690-9BFF-E5CE97B3D62B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004E-ABAF-44B2-8815-89E70765EC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</a:t>
            </a:r>
            <a:r>
              <a:rPr lang="en-US" sz="4000" b="1" smtClean="0">
                <a:solidFill>
                  <a:srgbClr val="FFFF99"/>
                </a:solidFill>
                <a:latin typeface="Palatino Linotype" pitchFamily="18" charset="0"/>
              </a:rPr>
              <a:t>, Alleluia!</a:t>
            </a:r>
            <a:endParaRPr lang="en-US" sz="4000" b="1" dirty="0" smtClean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He’s my Savior, my Redeemer,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How he loves me, How I love him!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 is Risen, He is Coming,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Lord come quickly! 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  <a:latin typeface="Palatino Linotype" pitchFamily="18" charset="0"/>
              </a:rPr>
              <a:t>Right versus Rights</a:t>
            </a:r>
            <a:endParaRPr lang="en-US" sz="54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219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Matthew 20:1-16 (697)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Explanation of the Text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Landowner who needs work done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Hires men at 6:00 AM – negotiates wage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Hires others @ 9:00, Noon, 3:00 and 5:00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Foremen calls laborers and pays them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All are given 1 denarius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First hired complain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Landowner’s response</a:t>
            </a:r>
          </a:p>
          <a:p>
            <a:endParaRPr lang="en-US" sz="3600" b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Application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Do you feel those hired at 6:00 AM were cheated?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Fairness is generally skewed in our favor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Like vengeance – we are not skilled</a:t>
            </a:r>
          </a:p>
          <a:p>
            <a:endParaRPr lang="en-US" sz="3600" b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Principle is Widely Taught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Romans 14:13-16 (804)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Peter 2 and 3 (858)</a:t>
            </a:r>
          </a:p>
          <a:p>
            <a:pPr lvl="1"/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 </a:t>
            </a:r>
            <a:r>
              <a:rPr lang="en-US" sz="3600" b="1" i="1" dirty="0" smtClean="0">
                <a:latin typeface="Palatino Linotype" pitchFamily="18" charset="0"/>
              </a:rPr>
              <a:t>2:13-17 	</a:t>
            </a:r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Submission to government</a:t>
            </a:r>
          </a:p>
          <a:p>
            <a:pPr lvl="1"/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 </a:t>
            </a:r>
            <a:r>
              <a:rPr lang="en-US" sz="3600" b="1" i="1" dirty="0" smtClean="0">
                <a:latin typeface="Palatino Linotype" pitchFamily="18" charset="0"/>
              </a:rPr>
              <a:t>2:18-25 	</a:t>
            </a:r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Submission to masters</a:t>
            </a:r>
          </a:p>
          <a:p>
            <a:pPr lvl="1"/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 </a:t>
            </a:r>
            <a:r>
              <a:rPr lang="en-US" sz="3600" b="1" i="1" dirty="0" smtClean="0">
                <a:latin typeface="Palatino Linotype" pitchFamily="18" charset="0"/>
              </a:rPr>
              <a:t>3:1-7	</a:t>
            </a:r>
            <a:r>
              <a:rPr lang="en-US" sz="3600" b="1" dirty="0" smtClean="0">
                <a:solidFill>
                  <a:srgbClr val="FFC000"/>
                </a:solidFill>
                <a:latin typeface="Palatino Linotype" pitchFamily="18" charset="0"/>
              </a:rPr>
              <a:t>Marriage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Principle is Widely Taught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Abuse of principle is devastating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Judges 21:25 (187)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Proverbs 16:25 (460)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Isaiah 5:20 (487)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Principle is Widely Taught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Attitude we are to have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and cultivate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John 13:1-17 (763)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Luke 17:10 (741)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Titus 2:11-12 (844)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Conclusion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It is an uphill battle – against the current</a:t>
            </a:r>
          </a:p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Peter 3:17 (858)</a:t>
            </a:r>
          </a:p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Living based on what we believe is fair is living outside of God’s grace</a:t>
            </a:r>
          </a:p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None of us want what we deserve/fair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Alleluia</vt:lpstr>
      <vt:lpstr>Right versus Rights</vt:lpstr>
      <vt:lpstr>Explanation of the Text</vt:lpstr>
      <vt:lpstr>Application</vt:lpstr>
      <vt:lpstr>Principle is Widely Taught</vt:lpstr>
      <vt:lpstr>Principle is Widely Taught</vt:lpstr>
      <vt:lpstr>Principle is Widely Taught</vt:lpstr>
      <vt:lpstr>Conclusion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1</cp:revision>
  <dcterms:created xsi:type="dcterms:W3CDTF">2013-01-05T20:05:54Z</dcterms:created>
  <dcterms:modified xsi:type="dcterms:W3CDTF">2013-01-05T20:29:50Z</dcterms:modified>
</cp:coreProperties>
</file>