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56A"/>
    <a:srgbClr val="1F26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D29A3-CBC0-4ADE-B286-4E1E0C9E0E3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493D8-42F7-438C-AA32-E91D0E913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493D8-42F7-438C-AA32-E91D0E913D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6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8026-E35E-438E-B57B-A8A4F1A64CB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8976-012E-4B5F-863B-208E1F43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36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36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Alleluia,</a:t>
            </a:r>
          </a:p>
          <a:p>
            <a:pPr algn="ctr">
              <a:buNone/>
            </a:pPr>
            <a:endParaRPr lang="en-US" sz="12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He was born to die on </a:t>
            </a:r>
            <a:r>
              <a:rPr lang="en-US" sz="3600" b="1" dirty="0" err="1" smtClean="0">
                <a:solidFill>
                  <a:srgbClr val="FFFF99"/>
                </a:solidFill>
                <a:latin typeface="Palatino Linotype" pitchFamily="18" charset="0"/>
              </a:rPr>
              <a:t>Calv‘ry</a:t>
            </a: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To redeem the lost and sinful.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Conquering death he rose triumphant,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FF99"/>
                </a:solidFill>
                <a:latin typeface="Palatino Linotype" pitchFamily="18" charset="0"/>
              </a:rPr>
              <a:t>And is reigning,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Palatino Linotype" pitchFamily="18" charset="0"/>
              </a:rPr>
              <a:t>The Path To Blessing</a:t>
            </a:r>
            <a:endParaRPr lang="en-US" sz="5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FAE56A"/>
                </a:solidFill>
                <a:latin typeface="Palatino Linotype" pitchFamily="18" charset="0"/>
              </a:rPr>
              <a:t>Luke 9:23 (733)</a:t>
            </a:r>
            <a:endParaRPr lang="en-US" sz="44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Palatino Linotype" pitchFamily="18" charset="0"/>
              </a:rPr>
              <a:t>Background Texts</a:t>
            </a:r>
            <a:endParaRPr lang="en-US" sz="54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Genesis 22:1-8 (14)</a:t>
            </a:r>
          </a:p>
          <a:p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John 19:16-17 (768)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Isaiah </a:t>
            </a:r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53:10 (523)</a:t>
            </a:r>
            <a:endParaRPr lang="en-US" sz="3600" b="1" i="1" dirty="0" smtClean="0">
              <a:solidFill>
                <a:srgbClr val="FAE56A"/>
              </a:solidFill>
              <a:latin typeface="Palatino Linotype" pitchFamily="18" charset="0"/>
            </a:endParaRP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Romans 8:3 (800)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John 18:6 (766)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Matthew 26:53 (704)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Philippians </a:t>
            </a:r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2:8 (831)</a:t>
            </a:r>
            <a:endParaRPr lang="en-US" sz="36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rgbClr val="FAE56A"/>
                </a:solidFill>
                <a:latin typeface="Palatino Linotype" pitchFamily="18" charset="0"/>
              </a:rPr>
              <a:t>Luke 9:23 (733)</a:t>
            </a:r>
            <a:endParaRPr lang="en-US" sz="54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If any would come after me…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He must deny himself..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John 4:34 (753);   6:38 (755)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Matthew 20:28 (697)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Job 13:15a (366)</a:t>
            </a:r>
            <a:endParaRPr lang="en-US" sz="36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rgbClr val="FAE56A"/>
                </a:solidFill>
                <a:latin typeface="Palatino Linotype" pitchFamily="18" charset="0"/>
              </a:rPr>
              <a:t>Luke 9:23 (733)</a:t>
            </a:r>
            <a:endParaRPr lang="en-US" sz="54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</a:rPr>
              <a:t>If any would come after me…</a:t>
            </a:r>
          </a:p>
          <a:p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</a:rPr>
              <a:t>He must deny himself..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Take up his cross daily</a:t>
            </a:r>
          </a:p>
          <a:p>
            <a:pPr lvl="1"/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Luke 9:24-25 (933)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rgbClr val="FAE56A"/>
                </a:solidFill>
                <a:latin typeface="Palatino Linotype" pitchFamily="18" charset="0"/>
              </a:rPr>
              <a:t>Luke 9:23 (733)</a:t>
            </a:r>
            <a:endParaRPr lang="en-US" sz="5400" b="1" i="1" dirty="0">
              <a:solidFill>
                <a:srgbClr val="FAE56A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</a:rPr>
              <a:t>If any would come after me…</a:t>
            </a:r>
          </a:p>
          <a:p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</a:rPr>
              <a:t>He must deny himself..</a:t>
            </a:r>
          </a:p>
          <a:p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</a:rPr>
              <a:t>Take up his cross daily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And follow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Palatino Linotype" pitchFamily="18" charset="0"/>
              </a:rPr>
              <a:t>Conclusion</a:t>
            </a:r>
            <a:endParaRPr lang="en-US" sz="5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If you desire to follow Jesus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He only asks that you do what he did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You will not be alone…</a:t>
            </a:r>
          </a:p>
          <a:p>
            <a:r>
              <a:rPr lang="en-US" sz="3600" b="1" i="1" dirty="0" smtClean="0">
                <a:solidFill>
                  <a:srgbClr val="FAE56A"/>
                </a:solidFill>
                <a:latin typeface="Palatino Linotype" pitchFamily="18" charset="0"/>
              </a:rPr>
              <a:t>1 Corinthians 15:31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204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Alleluia</vt:lpstr>
      <vt:lpstr>The Path To Blessing</vt:lpstr>
      <vt:lpstr>Background Texts</vt:lpstr>
      <vt:lpstr>Luke 9:23 (733)</vt:lpstr>
      <vt:lpstr>Luke 9:23 (733)</vt:lpstr>
      <vt:lpstr>Luke 9:23 (733)</vt:lpstr>
      <vt:lpstr>Conclusion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3</cp:revision>
  <dcterms:created xsi:type="dcterms:W3CDTF">2013-01-24T21:50:53Z</dcterms:created>
  <dcterms:modified xsi:type="dcterms:W3CDTF">2013-01-25T20:32:04Z</dcterms:modified>
</cp:coreProperties>
</file>