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6" r:id="rId2"/>
    <p:sldMasterId id="2147483712" r:id="rId3"/>
    <p:sldMasterId id="2147483727" r:id="rId4"/>
    <p:sldMasterId id="2147483741" r:id="rId5"/>
    <p:sldMasterId id="2147483755" r:id="rId6"/>
  </p:sldMasterIdLst>
  <p:sldIdLst>
    <p:sldId id="258" r:id="rId7"/>
    <p:sldId id="260" r:id="rId8"/>
    <p:sldId id="259" r:id="rId9"/>
    <p:sldId id="256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4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A79DE532-0DD7-4787-8C24-24E36ACCDA80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2D37AE32-F947-4884-8D64-689319F5E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724150"/>
            <a:ext cx="9144000" cy="1238250"/>
          </a:xfrm>
        </p:spPr>
        <p:txBody>
          <a:bodyPr/>
          <a:lstStyle>
            <a:lvl1pPr algn="ctr">
              <a:defRPr sz="5400">
                <a:latin typeface="Palatino Linotype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962400"/>
            <a:ext cx="9144000" cy="1600200"/>
          </a:xfrm>
          <a:effectLst/>
        </p:spPr>
        <p:txBody>
          <a:bodyPr/>
          <a:lstStyle>
            <a:lvl1pPr marL="0" indent="0" algn="ctr">
              <a:buFontTx/>
              <a:buNone/>
              <a:defRPr>
                <a:latin typeface="Palatino Linotype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nn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132" y="838200"/>
            <a:ext cx="9057736" cy="5976668"/>
          </a:xfrm>
        </p:spPr>
        <p:txBody>
          <a:bodyPr/>
          <a:lstStyle>
            <a:lvl1pPr marL="0" indent="0">
              <a:buNone/>
              <a:defRPr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add text…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nning Text Paragraph-by-Paragraph Entr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132" y="838200"/>
            <a:ext cx="9057736" cy="5976668"/>
          </a:xfrm>
        </p:spPr>
        <p:txBody>
          <a:bodyPr/>
          <a:lstStyle>
            <a:lvl1pPr marL="0" indent="0">
              <a:buNone/>
              <a:defRPr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add text which will fade-in paragraph-by-paragraph on mouse click (first paragraph fades in automatically)…</a:t>
            </a:r>
          </a:p>
          <a:p>
            <a:pPr lvl="0"/>
            <a:r>
              <a:rPr lang="en-US" dirty="0" smtClean="0"/>
              <a:t>Second paragraph fades in on click…</a:t>
            </a:r>
          </a:p>
          <a:p>
            <a:pPr lvl="0"/>
            <a:r>
              <a:rPr lang="en-US" dirty="0" smtClean="0"/>
              <a:t>Third paragraph fades in on click…</a:t>
            </a:r>
          </a:p>
          <a:p>
            <a:pPr lvl="0"/>
            <a:r>
              <a:rPr lang="en-US" dirty="0" smtClean="0"/>
              <a:t>Etc…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286000" y="768350"/>
            <a:ext cx="2286000" cy="6089650"/>
          </a:xfrm>
          <a:prstGeom prst="rect">
            <a:avLst/>
          </a:prstGeom>
          <a:gradFill rotWithShape="1">
            <a:gsLst>
              <a:gs pos="0">
                <a:schemeClr val="tx2">
                  <a:alpha val="0"/>
                </a:schemeClr>
              </a:gs>
              <a:gs pos="100000">
                <a:schemeClr val="tx1">
                  <a:alpha val="34000"/>
                </a:schemeClr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58000" y="768351"/>
            <a:ext cx="2286000" cy="6089650"/>
          </a:xfrm>
          <a:prstGeom prst="rect">
            <a:avLst/>
          </a:prstGeom>
          <a:gradFill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10000"/>
                </a:schemeClr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38200"/>
            <a:ext cx="4495800" cy="6019800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495800" cy="6019800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200" y="0"/>
            <a:ext cx="4419600" cy="838200"/>
          </a:xfrm>
        </p:spPr>
        <p:txBody>
          <a:bodyPr anchor="ctr" anchorCtr="0"/>
          <a:lstStyle>
            <a:lvl1pPr marL="0" indent="0">
              <a:buNone/>
              <a:defRPr sz="4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Left 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838200"/>
            <a:ext cx="4421188" cy="6019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8200" y="0"/>
            <a:ext cx="4422775" cy="838200"/>
          </a:xfrm>
        </p:spPr>
        <p:txBody>
          <a:bodyPr anchor="ctr" anchorCtr="0"/>
          <a:lstStyle>
            <a:lvl1pPr marL="0" indent="0">
              <a:buNone/>
              <a:defRPr sz="4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Right 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838200"/>
            <a:ext cx="4422775" cy="6019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768350"/>
            <a:ext cx="2286000" cy="6089650"/>
          </a:xfrm>
          <a:prstGeom prst="rect">
            <a:avLst/>
          </a:prstGeom>
          <a:gradFill rotWithShape="1">
            <a:gsLst>
              <a:gs pos="0">
                <a:schemeClr val="tx2">
                  <a:alpha val="0"/>
                </a:schemeClr>
              </a:gs>
              <a:gs pos="100000">
                <a:schemeClr val="tx1">
                  <a:alpha val="34000"/>
                </a:schemeClr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6858000" y="768351"/>
            <a:ext cx="2286000" cy="6089650"/>
          </a:xfrm>
          <a:prstGeom prst="rect">
            <a:avLst/>
          </a:prstGeom>
          <a:gradFill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10000"/>
                </a:schemeClr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506" y="1"/>
            <a:ext cx="9109494" cy="74187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200" y="838200"/>
            <a:ext cx="4421188" cy="533400"/>
          </a:xfrm>
        </p:spPr>
        <p:txBody>
          <a:bodyPr anchor="ctr" anchorCtr="0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Left 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1447800"/>
            <a:ext cx="442118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838200"/>
            <a:ext cx="4422775" cy="533400"/>
          </a:xfrm>
        </p:spPr>
        <p:txBody>
          <a:bodyPr anchor="ctr" anchorCtr="0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Right 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7800"/>
            <a:ext cx="4422775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86000" y="768350"/>
            <a:ext cx="2286000" cy="6089650"/>
          </a:xfrm>
          <a:prstGeom prst="rect">
            <a:avLst/>
          </a:prstGeom>
          <a:gradFill rotWithShape="1">
            <a:gsLst>
              <a:gs pos="0">
                <a:schemeClr val="tx2">
                  <a:alpha val="0"/>
                </a:schemeClr>
              </a:gs>
              <a:gs pos="100000">
                <a:schemeClr val="tx1">
                  <a:alpha val="34000"/>
                </a:schemeClr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6858000" y="768351"/>
            <a:ext cx="2286000" cy="6089650"/>
          </a:xfrm>
          <a:prstGeom prst="rect">
            <a:avLst/>
          </a:prstGeom>
          <a:gradFill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10000"/>
                </a:schemeClr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3313113" cy="1282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2400"/>
            <a:ext cx="5416550" cy="6553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1447800"/>
            <a:ext cx="3313113" cy="5257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19800"/>
            <a:ext cx="8686800" cy="381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228600"/>
            <a:ext cx="8686800" cy="5638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6400800"/>
            <a:ext cx="8686800" cy="304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724150"/>
            <a:ext cx="9144000" cy="1238250"/>
          </a:xfrm>
        </p:spPr>
        <p:txBody>
          <a:bodyPr/>
          <a:lstStyle>
            <a:lvl1pPr algn="ctr">
              <a:defRPr sz="5400">
                <a:latin typeface="Palatino Linotype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962400"/>
            <a:ext cx="9144000" cy="1600200"/>
          </a:xfrm>
          <a:effectLst/>
        </p:spPr>
        <p:txBody>
          <a:bodyPr/>
          <a:lstStyle>
            <a:lvl1pPr marL="0" indent="0" algn="ctr">
              <a:buFontTx/>
              <a:buNone/>
              <a:defRPr>
                <a:latin typeface="Palatino Linotype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nn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132" y="838200"/>
            <a:ext cx="9057736" cy="5976668"/>
          </a:xfrm>
        </p:spPr>
        <p:txBody>
          <a:bodyPr/>
          <a:lstStyle>
            <a:lvl1pPr marL="0" indent="0">
              <a:buNone/>
              <a:defRPr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add text…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nning Text Paragraph-by-Paragraph Entr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132" y="838200"/>
            <a:ext cx="9057736" cy="5976668"/>
          </a:xfrm>
        </p:spPr>
        <p:txBody>
          <a:bodyPr/>
          <a:lstStyle>
            <a:lvl1pPr marL="0" indent="0">
              <a:buNone/>
              <a:defRPr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add text which will fade-in paragraph-by-paragraph on mouse click (first paragraph fades in automatically)…</a:t>
            </a:r>
          </a:p>
          <a:p>
            <a:pPr lvl="0"/>
            <a:r>
              <a:rPr lang="en-US" dirty="0" smtClean="0"/>
              <a:t>Second paragraph fades in on click…</a:t>
            </a:r>
          </a:p>
          <a:p>
            <a:pPr lvl="0"/>
            <a:r>
              <a:rPr lang="en-US" dirty="0" smtClean="0"/>
              <a:t>Third paragraph fades in on click…</a:t>
            </a:r>
          </a:p>
          <a:p>
            <a:pPr lvl="0"/>
            <a:r>
              <a:rPr lang="en-US" dirty="0" smtClean="0"/>
              <a:t>Etc…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2286000" y="768350"/>
            <a:ext cx="2286000" cy="6089650"/>
          </a:xfrm>
          <a:prstGeom prst="rect">
            <a:avLst/>
          </a:prstGeom>
          <a:gradFill rotWithShape="1">
            <a:gsLst>
              <a:gs pos="0">
                <a:schemeClr val="tx2">
                  <a:alpha val="0"/>
                </a:schemeClr>
              </a:gs>
              <a:gs pos="100000">
                <a:schemeClr val="tx1">
                  <a:alpha val="34000"/>
                </a:schemeClr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6858000" y="768351"/>
            <a:ext cx="2286000" cy="6089650"/>
          </a:xfrm>
          <a:prstGeom prst="rect">
            <a:avLst/>
          </a:prstGeom>
          <a:gradFill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10000"/>
                </a:schemeClr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38200"/>
            <a:ext cx="4495800" cy="6019800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495800" cy="6019800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2286000" y="768350"/>
            <a:ext cx="2286000" cy="6089650"/>
          </a:xfrm>
          <a:prstGeom prst="rect">
            <a:avLst/>
          </a:prstGeom>
          <a:gradFill rotWithShape="1">
            <a:gsLst>
              <a:gs pos="0">
                <a:schemeClr val="tx2">
                  <a:alpha val="0"/>
                </a:schemeClr>
              </a:gs>
              <a:gs pos="100000">
                <a:schemeClr val="tx1">
                  <a:alpha val="34000"/>
                </a:schemeClr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6858000" y="768351"/>
            <a:ext cx="2286000" cy="6089650"/>
          </a:xfrm>
          <a:prstGeom prst="rect">
            <a:avLst/>
          </a:prstGeom>
          <a:gradFill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10000"/>
                </a:schemeClr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200" y="0"/>
            <a:ext cx="4419600" cy="838200"/>
          </a:xfrm>
        </p:spPr>
        <p:txBody>
          <a:bodyPr anchor="ctr" anchorCtr="0"/>
          <a:lstStyle>
            <a:lvl1pPr marL="0" indent="0">
              <a:buNone/>
              <a:defRPr sz="4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Left 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838200"/>
            <a:ext cx="4421188" cy="6019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8200" y="0"/>
            <a:ext cx="4422775" cy="838200"/>
          </a:xfrm>
        </p:spPr>
        <p:txBody>
          <a:bodyPr anchor="ctr" anchorCtr="0"/>
          <a:lstStyle>
            <a:lvl1pPr marL="0" indent="0">
              <a:buNone/>
              <a:defRPr sz="4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Right 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838200"/>
            <a:ext cx="4422775" cy="6019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2286000" y="768350"/>
            <a:ext cx="2286000" cy="6089650"/>
          </a:xfrm>
          <a:prstGeom prst="rect">
            <a:avLst/>
          </a:prstGeom>
          <a:gradFill rotWithShape="1">
            <a:gsLst>
              <a:gs pos="0">
                <a:schemeClr val="tx2">
                  <a:alpha val="0"/>
                </a:schemeClr>
              </a:gs>
              <a:gs pos="100000">
                <a:schemeClr val="tx1">
                  <a:alpha val="34000"/>
                </a:schemeClr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6858000" y="768351"/>
            <a:ext cx="2286000" cy="6089650"/>
          </a:xfrm>
          <a:prstGeom prst="rect">
            <a:avLst/>
          </a:prstGeom>
          <a:gradFill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10000"/>
                </a:schemeClr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506" y="1"/>
            <a:ext cx="9109494" cy="74187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200" y="838200"/>
            <a:ext cx="4421188" cy="533400"/>
          </a:xfrm>
        </p:spPr>
        <p:txBody>
          <a:bodyPr anchor="ctr" anchorCtr="0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Left 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1447800"/>
            <a:ext cx="442118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838200"/>
            <a:ext cx="4422775" cy="533400"/>
          </a:xfrm>
        </p:spPr>
        <p:txBody>
          <a:bodyPr anchor="ctr" anchorCtr="0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Right 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7800"/>
            <a:ext cx="4422775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3313113" cy="1282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2400"/>
            <a:ext cx="5416550" cy="6553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1447800"/>
            <a:ext cx="3313113" cy="5257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19800"/>
            <a:ext cx="8686800" cy="381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228600"/>
            <a:ext cx="8686800" cy="5638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6400800"/>
            <a:ext cx="8686800" cy="304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724150"/>
            <a:ext cx="9144000" cy="1238250"/>
          </a:xfrm>
        </p:spPr>
        <p:txBody>
          <a:bodyPr/>
          <a:lstStyle>
            <a:lvl1pPr algn="ctr">
              <a:defRPr sz="5400">
                <a:latin typeface="Palatino Linotype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962400"/>
            <a:ext cx="9144000" cy="1600200"/>
          </a:xfrm>
          <a:effectLst/>
        </p:spPr>
        <p:txBody>
          <a:bodyPr/>
          <a:lstStyle>
            <a:lvl1pPr marL="0" indent="0" algn="ctr">
              <a:buFontTx/>
              <a:buNone/>
              <a:defRPr>
                <a:latin typeface="Palatino Linotype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nn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132" y="838200"/>
            <a:ext cx="9057736" cy="5976668"/>
          </a:xfrm>
        </p:spPr>
        <p:txBody>
          <a:bodyPr/>
          <a:lstStyle>
            <a:lvl1pPr marL="0" indent="0">
              <a:buNone/>
              <a:defRPr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add text…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nning Text Paragraph-by-Paragraph Entr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132" y="838200"/>
            <a:ext cx="9057736" cy="5976668"/>
          </a:xfrm>
        </p:spPr>
        <p:txBody>
          <a:bodyPr/>
          <a:lstStyle>
            <a:lvl1pPr marL="0" indent="0">
              <a:buNone/>
              <a:defRPr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add text which will fade-in paragraph-by-paragraph on mouse click (first paragraph fades in automatically)…</a:t>
            </a:r>
          </a:p>
          <a:p>
            <a:pPr lvl="0"/>
            <a:r>
              <a:rPr lang="en-US" dirty="0" smtClean="0"/>
              <a:t>Second paragraph fades in on click…</a:t>
            </a:r>
          </a:p>
          <a:p>
            <a:pPr lvl="0"/>
            <a:r>
              <a:rPr lang="en-US" dirty="0" smtClean="0"/>
              <a:t>Third paragraph fades in on click…</a:t>
            </a:r>
          </a:p>
          <a:p>
            <a:pPr lvl="0"/>
            <a:r>
              <a:rPr lang="en-US" dirty="0" smtClean="0"/>
              <a:t>Etc…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38200"/>
            <a:ext cx="4495800" cy="6019800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495800" cy="6019800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6858000" y="0"/>
            <a:ext cx="2286000" cy="6858000"/>
          </a:xfrm>
          <a:prstGeom prst="rect">
            <a:avLst/>
          </a:prstGeom>
          <a:gradFill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34000"/>
                </a:schemeClr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2286000" y="0"/>
            <a:ext cx="2286000" cy="6858000"/>
          </a:xfrm>
          <a:prstGeom prst="rect">
            <a:avLst/>
          </a:prstGeom>
          <a:gradFill rotWithShape="1">
            <a:gsLst>
              <a:gs pos="0">
                <a:schemeClr val="tx2">
                  <a:alpha val="0"/>
                </a:schemeClr>
              </a:gs>
              <a:gs pos="100000">
                <a:schemeClr val="tx1">
                  <a:alpha val="34000"/>
                </a:schemeClr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200" y="0"/>
            <a:ext cx="4419600" cy="838200"/>
          </a:xfrm>
        </p:spPr>
        <p:txBody>
          <a:bodyPr anchor="ctr" anchorCtr="0"/>
          <a:lstStyle>
            <a:lvl1pPr marL="0" indent="0" algn="ctr">
              <a:buNone/>
              <a:defRPr sz="4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Left 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838200"/>
            <a:ext cx="4421188" cy="6019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8200" y="0"/>
            <a:ext cx="4422775" cy="838200"/>
          </a:xfrm>
        </p:spPr>
        <p:txBody>
          <a:bodyPr anchor="ctr" anchorCtr="0"/>
          <a:lstStyle>
            <a:lvl1pPr marL="0" indent="0" algn="ctr">
              <a:buNone/>
              <a:defRPr sz="4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Right 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838200"/>
            <a:ext cx="4422775" cy="6019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2286000" y="0"/>
            <a:ext cx="2286000" cy="6858000"/>
          </a:xfrm>
          <a:prstGeom prst="rect">
            <a:avLst/>
          </a:prstGeom>
          <a:gradFill rotWithShape="1">
            <a:gsLst>
              <a:gs pos="0">
                <a:schemeClr val="tx2">
                  <a:alpha val="0"/>
                </a:schemeClr>
              </a:gs>
              <a:gs pos="100000">
                <a:schemeClr val="tx1">
                  <a:alpha val="34000"/>
                </a:schemeClr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6858000" y="768351"/>
            <a:ext cx="2286000" cy="6089650"/>
          </a:xfrm>
          <a:prstGeom prst="rect">
            <a:avLst/>
          </a:prstGeom>
          <a:gradFill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10000"/>
                </a:schemeClr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506" y="1"/>
            <a:ext cx="9109494" cy="74187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200" y="838200"/>
            <a:ext cx="4421188" cy="533400"/>
          </a:xfrm>
        </p:spPr>
        <p:txBody>
          <a:bodyPr anchor="ctr" anchorCtr="0"/>
          <a:lstStyle>
            <a:lvl1pPr marL="0" indent="0" algn="ctr">
              <a:buNone/>
              <a:defRPr sz="2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Left 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1447800"/>
            <a:ext cx="442118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838200"/>
            <a:ext cx="4422775" cy="533400"/>
          </a:xfrm>
        </p:spPr>
        <p:txBody>
          <a:bodyPr anchor="ctr" anchorCtr="0"/>
          <a:lstStyle>
            <a:lvl1pPr marL="0" indent="0" algn="ctr">
              <a:buNone/>
              <a:defRPr sz="2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Right 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7800"/>
            <a:ext cx="4422775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3313113" cy="1282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2400"/>
            <a:ext cx="5416550" cy="6553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1447800"/>
            <a:ext cx="3313113" cy="5257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19800"/>
            <a:ext cx="8686800" cy="381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228600"/>
            <a:ext cx="8686800" cy="5638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6400800"/>
            <a:ext cx="8686800" cy="304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724150"/>
            <a:ext cx="9144000" cy="1238250"/>
          </a:xfrm>
        </p:spPr>
        <p:txBody>
          <a:bodyPr/>
          <a:lstStyle>
            <a:lvl1pPr algn="ctr">
              <a:defRPr sz="5400">
                <a:latin typeface="Palatino Linotype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962400"/>
            <a:ext cx="9144000" cy="1600200"/>
          </a:xfrm>
          <a:effectLst/>
        </p:spPr>
        <p:txBody>
          <a:bodyPr/>
          <a:lstStyle>
            <a:lvl1pPr marL="0" indent="0" algn="ctr">
              <a:buFontTx/>
              <a:buNone/>
              <a:defRPr>
                <a:latin typeface="Palatino Linotype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nn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132" y="838200"/>
            <a:ext cx="9057736" cy="5976668"/>
          </a:xfrm>
        </p:spPr>
        <p:txBody>
          <a:bodyPr/>
          <a:lstStyle>
            <a:lvl1pPr marL="0" indent="0">
              <a:buNone/>
              <a:defRPr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add text…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nning Text Paragraph-by-Paragraph Entr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132" y="838200"/>
            <a:ext cx="9057736" cy="5976668"/>
          </a:xfrm>
        </p:spPr>
        <p:txBody>
          <a:bodyPr/>
          <a:lstStyle>
            <a:lvl1pPr marL="0" indent="0">
              <a:buNone/>
              <a:defRPr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add text which will fade-in paragraph-by-paragraph on mouse click (first paragraph fades in automatically)…</a:t>
            </a:r>
          </a:p>
          <a:p>
            <a:pPr lvl="0"/>
            <a:r>
              <a:rPr lang="en-US" dirty="0" smtClean="0"/>
              <a:t>Second paragraph fades in on click…</a:t>
            </a:r>
          </a:p>
          <a:p>
            <a:pPr lvl="0"/>
            <a:r>
              <a:rPr lang="en-US" dirty="0" smtClean="0"/>
              <a:t>Third paragraph fades in on click…</a:t>
            </a:r>
          </a:p>
          <a:p>
            <a:pPr lvl="0"/>
            <a:r>
              <a:rPr lang="en-US" dirty="0" smtClean="0"/>
              <a:t>Etc…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38200"/>
            <a:ext cx="4495800" cy="6019800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495800" cy="6019800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200" y="0"/>
            <a:ext cx="4419600" cy="838200"/>
          </a:xfrm>
        </p:spPr>
        <p:txBody>
          <a:bodyPr anchor="ctr" anchorCtr="0"/>
          <a:lstStyle>
            <a:lvl1pPr marL="0" indent="0" algn="ctr">
              <a:buNone/>
              <a:defRPr sz="4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Left 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838200"/>
            <a:ext cx="4421188" cy="6019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8200" y="0"/>
            <a:ext cx="4422775" cy="838200"/>
          </a:xfrm>
        </p:spPr>
        <p:txBody>
          <a:bodyPr anchor="ctr" anchorCtr="0"/>
          <a:lstStyle>
            <a:lvl1pPr marL="0" indent="0" algn="ctr">
              <a:buNone/>
              <a:defRPr sz="4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Right 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838200"/>
            <a:ext cx="4422775" cy="6019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506" y="1"/>
            <a:ext cx="9109494" cy="74187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200" y="838200"/>
            <a:ext cx="4421188" cy="533400"/>
          </a:xfrm>
        </p:spPr>
        <p:txBody>
          <a:bodyPr anchor="ctr" anchorCtr="0"/>
          <a:lstStyle>
            <a:lvl1pPr marL="0" indent="0" algn="ctr">
              <a:buNone/>
              <a:defRPr sz="2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Left 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1447800"/>
            <a:ext cx="442118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838200"/>
            <a:ext cx="4422775" cy="533400"/>
          </a:xfrm>
        </p:spPr>
        <p:txBody>
          <a:bodyPr anchor="ctr" anchorCtr="0"/>
          <a:lstStyle>
            <a:lvl1pPr marL="0" indent="0" algn="ctr">
              <a:buNone/>
              <a:defRPr sz="2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Right 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7800"/>
            <a:ext cx="4422775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3313113" cy="1282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2400"/>
            <a:ext cx="5416550" cy="6553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1447800"/>
            <a:ext cx="3313113" cy="5257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19800"/>
            <a:ext cx="8686800" cy="381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228600"/>
            <a:ext cx="8686800" cy="5638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6400800"/>
            <a:ext cx="8686800" cy="304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13" Type="http://schemas.openxmlformats.org/officeDocument/2006/relationships/slideLayout" Target="../slideLayouts/slideLayout66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5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Relationship Id="rId1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810882"/>
            <a:ext cx="9144000" cy="6047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67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67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67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67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67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67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810882"/>
            <a:ext cx="9144000" cy="6047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67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67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67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67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67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67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810882"/>
            <a:ext cx="9144000" cy="6047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67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67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67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67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67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67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810882"/>
            <a:ext cx="9144000" cy="6047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67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67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67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67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67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67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8077200" cy="914400"/>
          </a:xfrm>
        </p:spPr>
        <p:txBody>
          <a:bodyPr>
            <a:normAutofit/>
          </a:bodyPr>
          <a:lstStyle/>
          <a:p>
            <a:r>
              <a:rPr lang="en-US" sz="5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 pitchFamily="18" charset="0"/>
              </a:rPr>
              <a:t>Luke 10:1-24</a:t>
            </a:r>
            <a:endParaRPr lang="en-US" sz="5400" i="1" dirty="0">
              <a:solidFill>
                <a:schemeClr val="accent2">
                  <a:lumMod val="40000"/>
                  <a:lumOff val="6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90600"/>
            <a:ext cx="8686800" cy="4572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C000"/>
                </a:solidFill>
                <a:latin typeface="Palatino Linotype" pitchFamily="18" charset="0"/>
              </a:rPr>
              <a:t>Lessons: </a:t>
            </a:r>
            <a:r>
              <a:rPr lang="en-US" b="1" dirty="0" smtClean="0">
                <a:solidFill>
                  <a:srgbClr val="00B0F0"/>
                </a:solidFill>
                <a:latin typeface="Palatino Linotype" pitchFamily="18" charset="0"/>
              </a:rPr>
              <a:t>Two types of people who 			   will not let God use them </a:t>
            </a:r>
          </a:p>
          <a:p>
            <a:pPr lvl="1"/>
            <a:r>
              <a:rPr lang="en-US" b="1" dirty="0" smtClean="0">
                <a:latin typeface="Palatino Linotype" pitchFamily="18" charset="0"/>
              </a:rPr>
              <a:t>Self-righteous</a:t>
            </a:r>
          </a:p>
          <a:p>
            <a:pPr lvl="1"/>
            <a:r>
              <a:rPr lang="en-US" b="1" dirty="0" smtClean="0">
                <a:latin typeface="Palatino Linotype" pitchFamily="18" charset="0"/>
              </a:rPr>
              <a:t>Self-loathers</a:t>
            </a:r>
          </a:p>
          <a:p>
            <a:pPr lvl="1"/>
            <a:r>
              <a:rPr lang="en-US" b="1" dirty="0" smtClean="0">
                <a:latin typeface="Palatino Linotype" pitchFamily="18" charset="0"/>
              </a:rPr>
              <a:t>Both are exhausting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8077200" cy="9144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 pitchFamily="18" charset="0"/>
              </a:rPr>
              <a:t>CONCLUSION</a:t>
            </a:r>
            <a:endParaRPr lang="en-US" sz="5400" dirty="0">
              <a:solidFill>
                <a:schemeClr val="accent2">
                  <a:lumMod val="40000"/>
                  <a:lumOff val="6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90600"/>
            <a:ext cx="8686800" cy="4572000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 smtClean="0">
                <a:solidFill>
                  <a:srgbClr val="FFC000"/>
                </a:solidFill>
                <a:latin typeface="Palatino Linotype" pitchFamily="18" charset="0"/>
              </a:rPr>
              <a:t>In Christ – all can find salvation</a:t>
            </a:r>
          </a:p>
          <a:p>
            <a:pPr algn="l"/>
            <a:r>
              <a:rPr lang="en-US" sz="4400" b="1" dirty="0" smtClean="0">
                <a:solidFill>
                  <a:srgbClr val="FFC000"/>
                </a:solidFill>
              </a:rPr>
              <a:t>God only expects of us what we are able to do</a:t>
            </a:r>
          </a:p>
          <a:p>
            <a:pPr algn="l"/>
            <a:r>
              <a:rPr lang="en-US" sz="4400" b="1" dirty="0" smtClean="0">
                <a:solidFill>
                  <a:srgbClr val="FFC000"/>
                </a:solidFill>
                <a:latin typeface="Palatino Linotype" pitchFamily="18" charset="0"/>
              </a:rPr>
              <a:t>If your name is NOT written in heaven…</a:t>
            </a:r>
            <a:endParaRPr lang="en-US" sz="4400" b="1" dirty="0" smtClean="0">
              <a:solidFill>
                <a:srgbClr val="00B0F0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47897"/>
          </a:xfrm>
        </p:spPr>
        <p:txBody>
          <a:bodyPr/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latin typeface="Palatino Linotype" pitchFamily="18" charset="0"/>
              </a:rPr>
              <a:t>Alleluia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Alleluia, Alleluia,</a:t>
            </a:r>
            <a:r>
              <a:rPr lang="en-US" sz="4000" b="1" dirty="0">
                <a:solidFill>
                  <a:srgbClr val="FFFF99"/>
                </a:solidFill>
                <a:latin typeface="Palatino Linotype" pitchFamily="18" charset="0"/>
              </a:rPr>
              <a:t> </a:t>
            </a: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Alleluia,</a:t>
            </a:r>
            <a:r>
              <a:rPr lang="en-US" sz="4000" b="1" dirty="0">
                <a:solidFill>
                  <a:srgbClr val="FFFF99"/>
                </a:solidFill>
                <a:latin typeface="Palatino Linotype" pitchFamily="18" charset="0"/>
              </a:rPr>
              <a:t> </a:t>
            </a: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Alleluia,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Alleluia, Alleluia, Alleluia, Alleluia!</a:t>
            </a:r>
          </a:p>
          <a:p>
            <a:pPr algn="ctr">
              <a:buNone/>
            </a:pPr>
            <a:endParaRPr lang="en-US" sz="1400" b="1" dirty="0">
              <a:solidFill>
                <a:srgbClr val="FFFF99"/>
              </a:solidFill>
              <a:latin typeface="Palatino Linotype" pitchFamily="18" charset="0"/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He still loves me, me the sinner,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What a sorrow if I lost him.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But he owns me, me the sinner,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Praise our Jesus, Alleluia!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8077200" cy="1673352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Palatino Linotype" pitchFamily="18" charset="0"/>
              </a:rPr>
              <a:t>A Proper Perspective</a:t>
            </a:r>
            <a:endParaRPr lang="en-US" sz="5400" dirty="0"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077200" cy="1143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 pitchFamily="18" charset="0"/>
              </a:rPr>
              <a:t>Luke 10 (734)</a:t>
            </a:r>
            <a:endParaRPr lang="en-US" sz="5400" b="1" i="1" dirty="0">
              <a:solidFill>
                <a:schemeClr val="accent2">
                  <a:lumMod val="40000"/>
                  <a:lumOff val="60000"/>
                </a:schemeClr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8077200" cy="914400"/>
          </a:xfrm>
        </p:spPr>
        <p:txBody>
          <a:bodyPr>
            <a:normAutofit/>
          </a:bodyPr>
          <a:lstStyle/>
          <a:p>
            <a:r>
              <a:rPr lang="en-US" sz="5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 pitchFamily="18" charset="0"/>
              </a:rPr>
              <a:t>Luke 10:1-24</a:t>
            </a:r>
            <a:endParaRPr lang="en-US" sz="5400" i="1" dirty="0">
              <a:solidFill>
                <a:schemeClr val="accent2">
                  <a:lumMod val="40000"/>
                  <a:lumOff val="6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90600"/>
            <a:ext cx="8686800" cy="4572000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 pitchFamily="18" charset="0"/>
              </a:rPr>
              <a:t>Verses 1-4</a:t>
            </a:r>
          </a:p>
          <a:p>
            <a:pPr lvl="1"/>
            <a:r>
              <a:rPr lang="en-US" sz="4000" b="1" dirty="0" smtClean="0">
                <a:solidFill>
                  <a:srgbClr val="00B0F0"/>
                </a:solidFill>
                <a:latin typeface="Palatino Linotype" pitchFamily="18" charset="0"/>
              </a:rPr>
              <a:t>70/72 are sent out in pairs</a:t>
            </a:r>
          </a:p>
          <a:p>
            <a:pPr lvl="1"/>
            <a:r>
              <a:rPr lang="en-US" sz="4000" b="1" dirty="0" smtClean="0">
                <a:solidFill>
                  <a:srgbClr val="00B0F0"/>
                </a:solidFill>
                <a:latin typeface="Palatino Linotype" pitchFamily="18" charset="0"/>
              </a:rPr>
              <a:t>As lambs among wolves</a:t>
            </a:r>
          </a:p>
          <a:p>
            <a:pPr lvl="1"/>
            <a:r>
              <a:rPr lang="en-US" sz="4000" b="1" dirty="0" smtClean="0">
                <a:solidFill>
                  <a:srgbClr val="00B0F0"/>
                </a:solidFill>
                <a:latin typeface="Palatino Linotype" pitchFamily="18" charset="0"/>
              </a:rPr>
              <a:t>Without purse, bag, sandals</a:t>
            </a:r>
          </a:p>
          <a:p>
            <a:pPr lvl="1"/>
            <a:r>
              <a:rPr lang="en-US" sz="4000" b="1" dirty="0" smtClean="0">
                <a:solidFill>
                  <a:srgbClr val="00B0F0"/>
                </a:solidFill>
                <a:latin typeface="Palatino Linotype" pitchFamily="18" charset="0"/>
              </a:rPr>
              <a:t>No greeting of those on the road</a:t>
            </a:r>
          </a:p>
          <a:p>
            <a:pPr lvl="1"/>
            <a:endParaRPr lang="en-US" b="1" dirty="0">
              <a:solidFill>
                <a:srgbClr val="00B0F0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8077200" cy="914400"/>
          </a:xfrm>
        </p:spPr>
        <p:txBody>
          <a:bodyPr>
            <a:normAutofit/>
          </a:bodyPr>
          <a:lstStyle/>
          <a:p>
            <a:r>
              <a:rPr lang="en-US" sz="5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 pitchFamily="18" charset="0"/>
              </a:rPr>
              <a:t>Luke 10:1-24</a:t>
            </a:r>
            <a:endParaRPr lang="en-US" sz="5400" i="1" dirty="0">
              <a:solidFill>
                <a:schemeClr val="accent2">
                  <a:lumMod val="40000"/>
                  <a:lumOff val="6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90600"/>
            <a:ext cx="8686800" cy="4572000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 pitchFamily="18" charset="0"/>
              </a:rPr>
              <a:t>Verses 5-7</a:t>
            </a:r>
          </a:p>
          <a:p>
            <a:pPr lvl="1"/>
            <a:r>
              <a:rPr lang="en-US" sz="4000" b="1" dirty="0" smtClean="0">
                <a:solidFill>
                  <a:srgbClr val="00B0F0"/>
                </a:solidFill>
                <a:latin typeface="Palatino Linotype" pitchFamily="18" charset="0"/>
              </a:rPr>
              <a:t>“Peace to this house”</a:t>
            </a:r>
          </a:p>
          <a:p>
            <a:pPr lvl="1"/>
            <a:r>
              <a:rPr lang="en-US" sz="4000" b="1" dirty="0" smtClean="0">
                <a:solidFill>
                  <a:srgbClr val="00B0F0"/>
                </a:solidFill>
                <a:latin typeface="Palatino Linotype" pitchFamily="18" charset="0"/>
              </a:rPr>
              <a:t>Stay there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8077200" cy="914400"/>
          </a:xfrm>
        </p:spPr>
        <p:txBody>
          <a:bodyPr>
            <a:normAutofit/>
          </a:bodyPr>
          <a:lstStyle/>
          <a:p>
            <a:r>
              <a:rPr lang="en-US" sz="5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 pitchFamily="18" charset="0"/>
              </a:rPr>
              <a:t>Luke 10:1-24</a:t>
            </a:r>
            <a:endParaRPr lang="en-US" sz="5400" i="1" dirty="0">
              <a:solidFill>
                <a:schemeClr val="accent2">
                  <a:lumMod val="40000"/>
                  <a:lumOff val="6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90600"/>
            <a:ext cx="8686800" cy="4572000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 pitchFamily="18" charset="0"/>
              </a:rPr>
              <a:t>Verses 8-16</a:t>
            </a:r>
          </a:p>
          <a:p>
            <a:pPr lvl="1"/>
            <a:r>
              <a:rPr lang="en-US" sz="4000" b="1" dirty="0" smtClean="0">
                <a:solidFill>
                  <a:srgbClr val="00B0F0"/>
                </a:solidFill>
                <a:latin typeface="Palatino Linotype" pitchFamily="18" charset="0"/>
              </a:rPr>
              <a:t>If a city accepts you…</a:t>
            </a:r>
          </a:p>
          <a:p>
            <a:pPr lvl="1"/>
            <a:r>
              <a:rPr lang="en-US" sz="4000" b="1" dirty="0" smtClean="0">
                <a:solidFill>
                  <a:srgbClr val="00B0F0"/>
                </a:solidFill>
                <a:latin typeface="Palatino Linotype" pitchFamily="18" charset="0"/>
              </a:rPr>
              <a:t>If you are NOT welcomed…</a:t>
            </a:r>
          </a:p>
          <a:p>
            <a:pPr lvl="1"/>
            <a:r>
              <a:rPr lang="en-US" sz="4000" b="1" dirty="0" smtClean="0">
                <a:solidFill>
                  <a:srgbClr val="00B0F0"/>
                </a:solidFill>
                <a:latin typeface="Palatino Linotype" pitchFamily="18" charset="0"/>
              </a:rPr>
              <a:t>Those who hear you, hear me…</a:t>
            </a:r>
          </a:p>
          <a:p>
            <a:pPr lvl="1"/>
            <a:r>
              <a:rPr lang="en-US" sz="4000" b="1" dirty="0" smtClean="0">
                <a:solidFill>
                  <a:srgbClr val="00B0F0"/>
                </a:solidFill>
                <a:latin typeface="Palatino Linotype" pitchFamily="18" charset="0"/>
              </a:rPr>
              <a:t>Sent off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8077200" cy="914400"/>
          </a:xfrm>
        </p:spPr>
        <p:txBody>
          <a:bodyPr>
            <a:normAutofit/>
          </a:bodyPr>
          <a:lstStyle/>
          <a:p>
            <a:r>
              <a:rPr lang="en-US" sz="5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 pitchFamily="18" charset="0"/>
              </a:rPr>
              <a:t>Luke 10:1-24</a:t>
            </a:r>
            <a:endParaRPr lang="en-US" sz="5400" i="1" dirty="0">
              <a:solidFill>
                <a:schemeClr val="accent2">
                  <a:lumMod val="40000"/>
                  <a:lumOff val="6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90600"/>
            <a:ext cx="8686800" cy="5029200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 pitchFamily="18" charset="0"/>
              </a:rPr>
              <a:t>Verses 17-24</a:t>
            </a:r>
          </a:p>
          <a:p>
            <a:pPr lvl="1"/>
            <a:r>
              <a:rPr lang="en-US" sz="4000" b="1" dirty="0" smtClean="0">
                <a:solidFill>
                  <a:srgbClr val="00B0F0"/>
                </a:solidFill>
                <a:latin typeface="Palatino Linotype" pitchFamily="18" charset="0"/>
              </a:rPr>
              <a:t>Excited as they return – demons are subject to them</a:t>
            </a:r>
          </a:p>
          <a:p>
            <a:pPr lvl="1"/>
            <a:r>
              <a:rPr lang="en-US" sz="4000" b="1" dirty="0" smtClean="0">
                <a:solidFill>
                  <a:srgbClr val="00B0F0"/>
                </a:solidFill>
                <a:latin typeface="Palatino Linotype" pitchFamily="18" charset="0"/>
              </a:rPr>
              <a:t>A small reprimand</a:t>
            </a:r>
          </a:p>
          <a:p>
            <a:pPr lvl="1"/>
            <a:r>
              <a:rPr lang="en-US" sz="4000" b="1" dirty="0" smtClean="0">
                <a:solidFill>
                  <a:srgbClr val="00B0F0"/>
                </a:solidFill>
                <a:latin typeface="Palatino Linotype" pitchFamily="18" charset="0"/>
              </a:rPr>
              <a:t>Verse 20 – Not/but formula</a:t>
            </a:r>
          </a:p>
          <a:p>
            <a:pPr lvl="1"/>
            <a:r>
              <a:rPr lang="en-US" sz="4000" b="1" dirty="0" smtClean="0">
                <a:solidFill>
                  <a:srgbClr val="00B0F0"/>
                </a:solidFill>
                <a:latin typeface="Palatino Linotype" pitchFamily="18" charset="0"/>
              </a:rPr>
              <a:t>Jesus’ prayer</a:t>
            </a:r>
          </a:p>
          <a:p>
            <a:pPr lvl="1"/>
            <a:r>
              <a:rPr lang="en-US" sz="40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 pitchFamily="18" charset="0"/>
              </a:rPr>
              <a:t>1 Corinthians 1:26-28 (807)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8077200" cy="914400"/>
          </a:xfrm>
        </p:spPr>
        <p:txBody>
          <a:bodyPr>
            <a:normAutofit/>
          </a:bodyPr>
          <a:lstStyle/>
          <a:p>
            <a:r>
              <a:rPr lang="en-US" sz="54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 pitchFamily="18" charset="0"/>
              </a:rPr>
              <a:t>Luke 10:1-24</a:t>
            </a:r>
            <a:endParaRPr lang="en-US" sz="5400" i="1" dirty="0">
              <a:solidFill>
                <a:schemeClr val="accent2">
                  <a:lumMod val="40000"/>
                  <a:lumOff val="6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90600"/>
            <a:ext cx="8686800" cy="4572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400" b="1" dirty="0" smtClean="0">
                <a:solidFill>
                  <a:srgbClr val="FFC000"/>
                </a:solidFill>
                <a:latin typeface="Palatino Linotype" pitchFamily="18" charset="0"/>
              </a:rPr>
              <a:t>Lessons: </a:t>
            </a:r>
            <a:r>
              <a:rPr lang="en-US" sz="4400" b="1" dirty="0" smtClean="0">
                <a:solidFill>
                  <a:srgbClr val="00B0F0"/>
                </a:solidFill>
                <a:latin typeface="Palatino Linotype" pitchFamily="18" charset="0"/>
              </a:rPr>
              <a:t>The people God uses</a:t>
            </a:r>
          </a:p>
          <a:p>
            <a:pPr lvl="1"/>
            <a:r>
              <a:rPr lang="en-US" b="1" dirty="0" smtClean="0">
                <a:latin typeface="Palatino Linotype" pitchFamily="18" charset="0"/>
              </a:rPr>
              <a:t>Abraham</a:t>
            </a:r>
          </a:p>
          <a:p>
            <a:pPr lvl="1"/>
            <a:r>
              <a:rPr lang="en-US" b="1" dirty="0" smtClean="0">
                <a:latin typeface="Palatino Linotype" pitchFamily="18" charset="0"/>
              </a:rPr>
              <a:t>Rahab</a:t>
            </a:r>
          </a:p>
          <a:p>
            <a:pPr lvl="1"/>
            <a:r>
              <a:rPr lang="en-US" b="1" dirty="0" smtClean="0">
                <a:latin typeface="Palatino Linotype" pitchFamily="18" charset="0"/>
              </a:rPr>
              <a:t>David</a:t>
            </a:r>
          </a:p>
          <a:p>
            <a:pPr lvl="1"/>
            <a:r>
              <a:rPr lang="en-US" b="1" dirty="0" smtClean="0">
                <a:latin typeface="Palatino Linotype" pitchFamily="18" charset="0"/>
              </a:rPr>
              <a:t>Samson</a:t>
            </a:r>
          </a:p>
          <a:p>
            <a:pPr lvl="1"/>
            <a:r>
              <a:rPr lang="en-US" b="1" dirty="0" smtClean="0">
                <a:latin typeface="Palatino Linotype" pitchFamily="18" charset="0"/>
              </a:rPr>
              <a:t>Peter</a:t>
            </a:r>
          </a:p>
          <a:p>
            <a:pPr lvl="1"/>
            <a:r>
              <a:rPr lang="en-US" b="1" dirty="0" smtClean="0">
                <a:latin typeface="Palatino Linotype" pitchFamily="18" charset="0"/>
              </a:rPr>
              <a:t>Paul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Light rays - Plum template Segoe_TP10286757">
  <a:themeElements>
    <a:clrScheme name="Red Template Template">
      <a:dk1>
        <a:srgbClr val="000000"/>
      </a:dk1>
      <a:lt1>
        <a:srgbClr val="FFFFFF"/>
      </a:lt1>
      <a:dk2>
        <a:srgbClr val="9C2828"/>
      </a:dk2>
      <a:lt2>
        <a:srgbClr val="FFFF99"/>
      </a:lt2>
      <a:accent1>
        <a:srgbClr val="FFC000"/>
      </a:accent1>
      <a:accent2>
        <a:srgbClr val="0D84CD"/>
      </a:accent2>
      <a:accent3>
        <a:srgbClr val="AD5778"/>
      </a:accent3>
      <a:accent4>
        <a:srgbClr val="919E7A"/>
      </a:accent4>
      <a:accent5>
        <a:srgbClr val="DA804E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Normal">
  <a:themeElements>
    <a:clrScheme name="Easy Reading">
      <a:dk1>
        <a:sysClr val="windowText" lastClr="000000"/>
      </a:dk1>
      <a:lt1>
        <a:srgbClr val="FFFFFF"/>
      </a:lt1>
      <a:dk2>
        <a:srgbClr val="0B283B"/>
      </a:dk2>
      <a:lt2>
        <a:srgbClr val="FFFFFF"/>
      </a:lt2>
      <a:accent1>
        <a:srgbClr val="6C9FB9"/>
      </a:accent1>
      <a:accent2>
        <a:srgbClr val="FFFF00"/>
      </a:accent2>
      <a:accent3>
        <a:srgbClr val="FFB805"/>
      </a:accent3>
      <a:accent4>
        <a:srgbClr val="D16D6D"/>
      </a:accent4>
      <a:accent5>
        <a:srgbClr val="91E78D"/>
      </a:accent5>
      <a:accent6>
        <a:srgbClr val="EC9CE6"/>
      </a:accent6>
      <a:hlink>
        <a:srgbClr val="00B0F0"/>
      </a:hlink>
      <a:folHlink>
        <a:srgbClr val="9DBCC7"/>
      </a:folHlink>
    </a:clrScheme>
    <a:fontScheme name="Easy Reading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right">
  <a:themeElements>
    <a:clrScheme name="Easy Reading">
      <a:dk1>
        <a:sysClr val="windowText" lastClr="000000"/>
      </a:dk1>
      <a:lt1>
        <a:srgbClr val="FFFFFF"/>
      </a:lt1>
      <a:dk2>
        <a:srgbClr val="0B283B"/>
      </a:dk2>
      <a:lt2>
        <a:srgbClr val="FFFFFF"/>
      </a:lt2>
      <a:accent1>
        <a:srgbClr val="6C9FB9"/>
      </a:accent1>
      <a:accent2>
        <a:srgbClr val="FFFF00"/>
      </a:accent2>
      <a:accent3>
        <a:srgbClr val="FFB805"/>
      </a:accent3>
      <a:accent4>
        <a:srgbClr val="D16D6D"/>
      </a:accent4>
      <a:accent5>
        <a:srgbClr val="91E78D"/>
      </a:accent5>
      <a:accent6>
        <a:srgbClr val="EC9CE6"/>
      </a:accent6>
      <a:hlink>
        <a:srgbClr val="00B0F0"/>
      </a:hlink>
      <a:folHlink>
        <a:srgbClr val="9DBCC7"/>
      </a:folHlink>
    </a:clrScheme>
    <a:fontScheme name="Easy Reading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Emphasis">
  <a:themeElements>
    <a:clrScheme name="Easy Reading">
      <a:dk1>
        <a:sysClr val="windowText" lastClr="000000"/>
      </a:dk1>
      <a:lt1>
        <a:srgbClr val="FFFFFF"/>
      </a:lt1>
      <a:dk2>
        <a:srgbClr val="0B283B"/>
      </a:dk2>
      <a:lt2>
        <a:srgbClr val="FFFFFF"/>
      </a:lt2>
      <a:accent1>
        <a:srgbClr val="6C9FB9"/>
      </a:accent1>
      <a:accent2>
        <a:srgbClr val="FFFF00"/>
      </a:accent2>
      <a:accent3>
        <a:srgbClr val="FFB805"/>
      </a:accent3>
      <a:accent4>
        <a:srgbClr val="D16D6D"/>
      </a:accent4>
      <a:accent5>
        <a:srgbClr val="91E78D"/>
      </a:accent5>
      <a:accent6>
        <a:srgbClr val="EC9CE6"/>
      </a:accent6>
      <a:hlink>
        <a:srgbClr val="00B0F0"/>
      </a:hlink>
      <a:folHlink>
        <a:srgbClr val="9DBCC7"/>
      </a:folHlink>
    </a:clrScheme>
    <a:fontScheme name="Easy Reading - Serif Headings">
      <a:majorFont>
        <a:latin typeface="Palatino Linotype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Emphasis">
  <a:themeElements>
    <a:clrScheme name="Easy Reading">
      <a:dk1>
        <a:sysClr val="windowText" lastClr="000000"/>
      </a:dk1>
      <a:lt1>
        <a:srgbClr val="FFFFFF"/>
      </a:lt1>
      <a:dk2>
        <a:srgbClr val="0B283B"/>
      </a:dk2>
      <a:lt2>
        <a:srgbClr val="FFFFFF"/>
      </a:lt2>
      <a:accent1>
        <a:srgbClr val="6C9FB9"/>
      </a:accent1>
      <a:accent2>
        <a:srgbClr val="FFFF00"/>
      </a:accent2>
      <a:accent3>
        <a:srgbClr val="FFB805"/>
      </a:accent3>
      <a:accent4>
        <a:srgbClr val="D16D6D"/>
      </a:accent4>
      <a:accent5>
        <a:srgbClr val="91E78D"/>
      </a:accent5>
      <a:accent6>
        <a:srgbClr val="EC9CE6"/>
      </a:accent6>
      <a:hlink>
        <a:srgbClr val="00B0F0"/>
      </a:hlink>
      <a:folHlink>
        <a:srgbClr val="9DBCC7"/>
      </a:folHlink>
    </a:clrScheme>
    <a:fontScheme name="Easy Reading - Serif Headings">
      <a:majorFont>
        <a:latin typeface="Palatino Linotype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Plum light</Template>
  <TotalTime>68</TotalTime>
  <Words>204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1_Light rays - Plum template Segoe_TP10286757</vt:lpstr>
      <vt:lpstr>White with Courier font for code slides</vt:lpstr>
      <vt:lpstr>Normal</vt:lpstr>
      <vt:lpstr>Bright</vt:lpstr>
      <vt:lpstr>Emphasis</vt:lpstr>
      <vt:lpstr>1_Emphasis</vt:lpstr>
      <vt:lpstr>Slide 1</vt:lpstr>
      <vt:lpstr>Alleluia</vt:lpstr>
      <vt:lpstr>Slide 3</vt:lpstr>
      <vt:lpstr>A Proper Perspective</vt:lpstr>
      <vt:lpstr>Luke 10:1-24</vt:lpstr>
      <vt:lpstr>Luke 10:1-24</vt:lpstr>
      <vt:lpstr>Luke 10:1-24</vt:lpstr>
      <vt:lpstr>Luke 10:1-24</vt:lpstr>
      <vt:lpstr>Luke 10:1-24</vt:lpstr>
      <vt:lpstr>Luke 10:1-24</vt:lpstr>
      <vt:lpstr>CONCLUSION</vt:lpstr>
      <vt:lpstr>Slide 12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Proper Perspective</dc:title>
  <dc:creator>Dan May</dc:creator>
  <cp:lastModifiedBy>Dan May</cp:lastModifiedBy>
  <cp:revision>3</cp:revision>
  <dcterms:created xsi:type="dcterms:W3CDTF">2013-02-07T22:04:01Z</dcterms:created>
  <dcterms:modified xsi:type="dcterms:W3CDTF">2013-02-08T16:39:45Z</dcterms:modified>
</cp:coreProperties>
</file>