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75" r:id="rId3"/>
  </p:sldMasterIdLst>
  <p:sldIdLst>
    <p:sldId id="257" r:id="rId4"/>
    <p:sldId id="260" r:id="rId5"/>
    <p:sldId id="259" r:id="rId6"/>
    <p:sldId id="25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64797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Palatino Linotype" pitchFamily="18" charset="0"/>
              </a:rPr>
              <a:t>Alleluia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FFFF99"/>
                </a:solidFill>
                <a:latin typeface="Palatino Linotype" pitchFamily="18" charset="0"/>
              </a:rPr>
              <a:t>Alleluia, Alleluia,</a:t>
            </a:r>
            <a:r>
              <a:rPr lang="en-US" sz="3600" b="1" dirty="0">
                <a:solidFill>
                  <a:srgbClr val="FFFF99"/>
                </a:solidFill>
                <a:latin typeface="Palatino Linotype" pitchFamily="18" charset="0"/>
              </a:rPr>
              <a:t> </a:t>
            </a:r>
            <a:r>
              <a:rPr lang="en-US" sz="3600" b="1" dirty="0" smtClean="0">
                <a:solidFill>
                  <a:srgbClr val="FFFF99"/>
                </a:solidFill>
                <a:latin typeface="Palatino Linotype" pitchFamily="18" charset="0"/>
              </a:rPr>
              <a:t>Alleluia,</a:t>
            </a:r>
            <a:r>
              <a:rPr lang="en-US" sz="3600" b="1" dirty="0">
                <a:solidFill>
                  <a:srgbClr val="FFFF99"/>
                </a:solidFill>
                <a:latin typeface="Palatino Linotype" pitchFamily="18" charset="0"/>
              </a:rPr>
              <a:t> </a:t>
            </a:r>
            <a:r>
              <a:rPr lang="en-US" sz="3600" b="1" dirty="0" smtClean="0">
                <a:solidFill>
                  <a:srgbClr val="FFFF99"/>
                </a:solidFill>
                <a:latin typeface="Palatino Linotype" pitchFamily="18" charset="0"/>
              </a:rPr>
              <a:t>Alleluia,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FFFF99"/>
                </a:solidFill>
                <a:latin typeface="Palatino Linotype" pitchFamily="18" charset="0"/>
              </a:rPr>
              <a:t>Alleluia, Alleluia, Alleluia, Alleluia,</a:t>
            </a:r>
          </a:p>
          <a:p>
            <a:pPr algn="ctr">
              <a:buNone/>
            </a:pPr>
            <a:endParaRPr lang="en-US" sz="1200" b="1" dirty="0">
              <a:solidFill>
                <a:srgbClr val="FFFF99"/>
              </a:solidFill>
              <a:latin typeface="Palatino Linotype" pitchFamily="18" charset="0"/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rgbClr val="FFFF99"/>
                </a:solidFill>
                <a:latin typeface="Palatino Linotype" pitchFamily="18" charset="0"/>
              </a:rPr>
              <a:t>He was born to die on </a:t>
            </a:r>
            <a:r>
              <a:rPr lang="en-US" sz="3600" b="1" dirty="0" err="1" smtClean="0">
                <a:solidFill>
                  <a:srgbClr val="FFFF99"/>
                </a:solidFill>
                <a:latin typeface="Palatino Linotype" pitchFamily="18" charset="0"/>
              </a:rPr>
              <a:t>Calv‘ry</a:t>
            </a:r>
            <a:r>
              <a:rPr lang="en-US" sz="3600" b="1" dirty="0" smtClean="0">
                <a:solidFill>
                  <a:srgbClr val="FFFF99"/>
                </a:solidFill>
                <a:latin typeface="Palatino Linotype" pitchFamily="18" charset="0"/>
              </a:rPr>
              <a:t>,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FFFF99"/>
                </a:solidFill>
                <a:latin typeface="Palatino Linotype" pitchFamily="18" charset="0"/>
              </a:rPr>
              <a:t>To redeem the lost and sinful.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FFFF99"/>
                </a:solidFill>
                <a:latin typeface="Palatino Linotype" pitchFamily="18" charset="0"/>
              </a:rPr>
              <a:t>Conquering death he rose triumphant,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FFFF99"/>
                </a:solidFill>
                <a:latin typeface="Palatino Linotype" pitchFamily="18" charset="0"/>
              </a:rPr>
              <a:t>And is reigning, Alleluia!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r>
              <a:rPr lang="en-US" sz="6600" dirty="0" smtClean="0">
                <a:latin typeface="Palatino Linotype" pitchFamily="18" charset="0"/>
              </a:rPr>
              <a:t>Behold Jesus</a:t>
            </a:r>
            <a:endParaRPr lang="en-US" sz="6600" dirty="0"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1752600"/>
          </a:xfrm>
        </p:spPr>
        <p:txBody>
          <a:bodyPr/>
          <a:lstStyle/>
          <a:p>
            <a:r>
              <a:rPr lang="en-US" sz="4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John 19:25-27 (768)</a:t>
            </a:r>
            <a:endParaRPr lang="en-US" sz="4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Palatino Linotype" pitchFamily="18" charset="0"/>
              </a:rPr>
              <a:t>John 1:29-34 (749) </a:t>
            </a:r>
            <a:endParaRPr lang="en-US" b="1" i="1" dirty="0">
              <a:latin typeface="Palatino Linotype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04800" y="1143000"/>
            <a:ext cx="8382000" cy="3434786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“Behold the Lamb of God”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What do you think of when you see the word “Lamb?”</a:t>
            </a:r>
          </a:p>
          <a:p>
            <a:pPr lvl="1"/>
            <a:r>
              <a:rPr lang="en-US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Genesis 22:7 (15)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He is God’s lamb – his sacrifice!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We should see what God did for us!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Palatino Linotype" pitchFamily="18" charset="0"/>
              </a:rPr>
              <a:t>John 18:38-19:5 (767) </a:t>
            </a:r>
            <a:endParaRPr lang="en-US" b="1" i="1" dirty="0">
              <a:latin typeface="Palatino Linotype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04800" y="1143000"/>
            <a:ext cx="8382000" cy="2936188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“Behold the Man!”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Pilate’s verdict: “Not guilty!”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His foolish attempt to free him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The people cried out for Barabbas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We should see what Jesus did for us!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Palatino Linotype" pitchFamily="18" charset="0"/>
              </a:rPr>
              <a:t>John 19:13-16 (767) </a:t>
            </a:r>
            <a:endParaRPr lang="en-US" b="1" i="1" dirty="0">
              <a:latin typeface="Palatino Linotype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04800" y="1143000"/>
            <a:ext cx="8382000" cy="4222694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“Behold your King!”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Pilate may be speaking sarcastically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It fits Jesus perfectly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He wants to be YOUR king!</a:t>
            </a:r>
          </a:p>
          <a:p>
            <a:pPr lvl="1"/>
            <a:r>
              <a:rPr lang="en-US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Acts 2:36-38 (772)</a:t>
            </a:r>
          </a:p>
          <a:p>
            <a:pPr lvl="1"/>
            <a:r>
              <a:rPr lang="en-US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Matthew 28:18-19 (706)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We should want to Listen &amp; Obey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Palatino Linotype" pitchFamily="18" charset="0"/>
              </a:rPr>
              <a:t>Conclusion: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04800" y="1143000"/>
            <a:ext cx="8382000" cy="4222694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Pilate’s question comes to us today</a:t>
            </a:r>
          </a:p>
          <a:p>
            <a:pPr lvl="1"/>
            <a:r>
              <a:rPr lang="en-US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Matthew </a:t>
            </a:r>
            <a:r>
              <a:rPr lang="en-US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27:22 (705)</a:t>
            </a:r>
            <a:endParaRPr lang="en-US" sz="36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What will you do with Jesus?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Jesus’ last words:</a:t>
            </a:r>
          </a:p>
          <a:p>
            <a:pPr lvl="1"/>
            <a:r>
              <a:rPr lang="en-US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Revelation 3:20 (869)</a:t>
            </a:r>
          </a:p>
          <a:p>
            <a:pPr lvl="1"/>
            <a:r>
              <a:rPr lang="en-US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Revelation 22:12 (879)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Can we say with John in </a:t>
            </a:r>
            <a:r>
              <a:rPr lang="en-US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verse 20?</a:t>
            </a:r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Light rays - Plum template Segoe_TP10286757">
  <a:themeElements>
    <a:clrScheme name="Red Template Template">
      <a:dk1>
        <a:srgbClr val="000000"/>
      </a:dk1>
      <a:lt1>
        <a:srgbClr val="FFFFFF"/>
      </a:lt1>
      <a:dk2>
        <a:srgbClr val="9C2828"/>
      </a:dk2>
      <a:lt2>
        <a:srgbClr val="FFFF99"/>
      </a:lt2>
      <a:accent1>
        <a:srgbClr val="FFC000"/>
      </a:accent1>
      <a:accent2>
        <a:srgbClr val="0D84CD"/>
      </a:accent2>
      <a:accent3>
        <a:srgbClr val="AD5778"/>
      </a:accent3>
      <a:accent4>
        <a:srgbClr val="919E7A"/>
      </a:accent4>
      <a:accent5>
        <a:srgbClr val="DA804E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Marina Border Segoe_TP10286763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Plum light</Template>
  <TotalTime>34</TotalTime>
  <Words>223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1_Light rays - Plum template Segoe_TP10286757</vt:lpstr>
      <vt:lpstr>White with Courier font for code slides</vt:lpstr>
      <vt:lpstr>1_Marina Border Segoe_TP10286763</vt:lpstr>
      <vt:lpstr>Slide 1</vt:lpstr>
      <vt:lpstr>Alleluia</vt:lpstr>
      <vt:lpstr>Slide 3</vt:lpstr>
      <vt:lpstr>Behold Jesus</vt:lpstr>
      <vt:lpstr>John 1:29-34 (749) </vt:lpstr>
      <vt:lpstr>John 18:38-19:5 (767) </vt:lpstr>
      <vt:lpstr>John 19:13-16 (767) </vt:lpstr>
      <vt:lpstr>Conclusion:</vt:lpstr>
      <vt:lpstr>Slide 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May</dc:creator>
  <cp:lastModifiedBy>Dan May</cp:lastModifiedBy>
  <cp:revision>2</cp:revision>
  <dcterms:created xsi:type="dcterms:W3CDTF">2012-12-20T21:12:04Z</dcterms:created>
  <dcterms:modified xsi:type="dcterms:W3CDTF">2012-12-20T21:46:55Z</dcterms:modified>
</cp:coreProperties>
</file>