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1" r:id="rId4"/>
    <p:sldId id="256" r:id="rId5"/>
    <p:sldId id="263" r:id="rId6"/>
    <p:sldId id="264" r:id="rId7"/>
    <p:sldId id="265" r:id="rId8"/>
    <p:sldId id="266" r:id="rId9"/>
    <p:sldId id="259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6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D76-A072-4FB7-AE2C-73D0F1278FED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3B30-4CBC-4A3B-8FCE-5C805A1AF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D76-A072-4FB7-AE2C-73D0F1278FED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3B30-4CBC-4A3B-8FCE-5C805A1AF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D76-A072-4FB7-AE2C-73D0F1278FED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3B30-4CBC-4A3B-8FCE-5C805A1AF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D76-A072-4FB7-AE2C-73D0F1278FED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3B30-4CBC-4A3B-8FCE-5C805A1AF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D76-A072-4FB7-AE2C-73D0F1278FED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3B30-4CBC-4A3B-8FCE-5C805A1AF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D76-A072-4FB7-AE2C-73D0F1278FED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3B30-4CBC-4A3B-8FCE-5C805A1AF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D76-A072-4FB7-AE2C-73D0F1278FED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3B30-4CBC-4A3B-8FCE-5C805A1AF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D76-A072-4FB7-AE2C-73D0F1278FED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3B30-4CBC-4A3B-8FCE-5C805A1AF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D76-A072-4FB7-AE2C-73D0F1278FED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3B30-4CBC-4A3B-8FCE-5C805A1AF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D76-A072-4FB7-AE2C-73D0F1278FED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3B30-4CBC-4A3B-8FCE-5C805A1AF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D76-A072-4FB7-AE2C-73D0F1278FED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3B30-4CBC-4A3B-8FCE-5C805A1AF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FCD76-A072-4FB7-AE2C-73D0F1278FED}" type="datetimeFigureOut">
              <a:rPr lang="en-US" smtClean="0"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B3B30-4CBC-4A3B-8FCE-5C805A1AFB5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Palatino Linotype" pitchFamily="18" charset="0"/>
              </a:rPr>
              <a:t>Jesus asks three questions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839200" cy="45259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</a:schemeClr>
                </a:solidFill>
                <a:latin typeface="Palatino Linotype" pitchFamily="18" charset="0"/>
              </a:rPr>
              <a:t>Who do the crowds say I am?</a:t>
            </a:r>
          </a:p>
          <a:p>
            <a:r>
              <a:rPr lang="en-US" sz="2600" b="1" dirty="0" smtClean="0">
                <a:solidFill>
                  <a:schemeClr val="tx1">
                    <a:lumMod val="65000"/>
                  </a:schemeClr>
                </a:solidFill>
                <a:latin typeface="Palatino Linotype" pitchFamily="18" charset="0"/>
              </a:rPr>
              <a:t>Who do you say that I am?</a:t>
            </a:r>
          </a:p>
          <a:p>
            <a:r>
              <a:rPr lang="en-US" sz="4000" b="1" dirty="0" smtClean="0">
                <a:solidFill>
                  <a:srgbClr val="FFC000"/>
                </a:solidFill>
                <a:latin typeface="Palatino Linotype" pitchFamily="18" charset="0"/>
              </a:rPr>
              <a:t>What good is it to gain the whole world and lose your soul?</a:t>
            </a:r>
          </a:p>
          <a:p>
            <a:pPr lvl="1"/>
            <a:r>
              <a:rPr lang="en-US" sz="3600" dirty="0" smtClean="0">
                <a:solidFill>
                  <a:srgbClr val="00B0F0"/>
                </a:solidFill>
                <a:latin typeface="Palatino Linotype" pitchFamily="18" charset="0"/>
              </a:rPr>
              <a:t>So many are short-sighted</a:t>
            </a:r>
            <a:endParaRPr lang="en-US" sz="3600" dirty="0">
              <a:solidFill>
                <a:srgbClr val="00B0F0"/>
              </a:solidFill>
              <a:latin typeface="Palatino Linotype" pitchFamily="18" charset="0"/>
            </a:endParaRPr>
          </a:p>
          <a:p>
            <a:pPr lvl="1"/>
            <a:r>
              <a:rPr lang="en-US" sz="3600" dirty="0" smtClean="0">
                <a:solidFill>
                  <a:srgbClr val="00B0F0"/>
                </a:solidFill>
                <a:latin typeface="Palatino Linotype" pitchFamily="18" charset="0"/>
              </a:rPr>
              <a:t>It depends on how your answer to “Who do you say that I am?”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latin typeface="Palatino Linotype" pitchFamily="18" charset="0"/>
              </a:rPr>
              <a:t>CONCLUSION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C000"/>
                </a:solidFill>
                <a:latin typeface="Palatino Linotype" pitchFamily="18" charset="0"/>
              </a:rPr>
              <a:t>Imagine this scenario…</a:t>
            </a:r>
          </a:p>
          <a:p>
            <a:r>
              <a:rPr lang="en-US" sz="4000" dirty="0" smtClean="0">
                <a:solidFill>
                  <a:srgbClr val="FFC000"/>
                </a:solidFill>
                <a:latin typeface="Palatino Linotype" pitchFamily="18" charset="0"/>
              </a:rPr>
              <a:t>That is how it is with Jesus!</a:t>
            </a:r>
          </a:p>
          <a:p>
            <a:r>
              <a:rPr lang="en-US" sz="4000" dirty="0" smtClean="0">
                <a:solidFill>
                  <a:srgbClr val="FFC000"/>
                </a:solidFill>
                <a:latin typeface="Palatino Linotype" pitchFamily="18" charset="0"/>
              </a:rPr>
              <a:t>Why Jesus?</a:t>
            </a:r>
          </a:p>
          <a:p>
            <a:pPr algn="ctr">
              <a:buNone/>
            </a:pPr>
            <a:r>
              <a:rPr lang="en-US" sz="4000" dirty="0" smtClean="0">
                <a:solidFill>
                  <a:srgbClr val="00B0F0"/>
                </a:solidFill>
                <a:latin typeface="Palatino Linotype" pitchFamily="18" charset="0"/>
              </a:rPr>
              <a:t>Because he is the only way!!</a:t>
            </a:r>
            <a:endParaRPr lang="en-US" sz="4000" dirty="0">
              <a:solidFill>
                <a:srgbClr val="00B0F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latin typeface="Palatino Linotype" pitchFamily="18" charset="0"/>
              </a:rPr>
              <a:t>Alleluia</a:t>
            </a:r>
            <a:endParaRPr lang="en-US" b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 Alleluia,</a:t>
            </a:r>
            <a:r>
              <a:rPr lang="en-US" sz="4000" b="1" dirty="0">
                <a:solidFill>
                  <a:srgbClr val="FFFF99"/>
                </a:solidFill>
                <a:latin typeface="Palatino Linotype" pitchFamily="18" charset="0"/>
              </a:rPr>
              <a:t> </a:t>
            </a: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</a:t>
            </a:r>
            <a:r>
              <a:rPr lang="en-US" sz="4000" b="1" dirty="0">
                <a:solidFill>
                  <a:srgbClr val="FFFF99"/>
                </a:solidFill>
                <a:latin typeface="Palatino Linotype" pitchFamily="18" charset="0"/>
              </a:rPr>
              <a:t> </a:t>
            </a: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Alleluia, Alleluia, Alleluia, Alleluia!</a:t>
            </a:r>
          </a:p>
          <a:p>
            <a:pPr algn="ctr">
              <a:buNone/>
            </a:pPr>
            <a:endParaRPr lang="en-US" sz="1400" b="1" dirty="0">
              <a:solidFill>
                <a:srgbClr val="FFFF99"/>
              </a:solidFill>
              <a:latin typeface="Palatino Linotype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What a friend we have in Jesus,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All our sins and griefs to bear.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What a privilege to carry,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99"/>
                </a:solidFill>
                <a:latin typeface="Palatino Linotype" pitchFamily="18" charset="0"/>
              </a:rPr>
              <a:t>Everything to God in prayer.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Palatino Linotype" pitchFamily="18" charset="0"/>
              </a:rPr>
              <a:t>Why Jesus?</a:t>
            </a:r>
            <a:endParaRPr lang="en-US" sz="5400" b="1" dirty="0">
              <a:latin typeface="Palatino Linotype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FFFF00"/>
                </a:solidFill>
                <a:latin typeface="Palatino Linotype" pitchFamily="18" charset="0"/>
              </a:rPr>
              <a:t>Luke 9 (733)</a:t>
            </a:r>
            <a:endParaRPr lang="en-US" sz="4000" b="1" i="1" dirty="0">
              <a:solidFill>
                <a:srgbClr val="FFFF0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youngnotions.files.wordpress.com/2012/03/casino-buff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14" y="483489"/>
            <a:ext cx="8856385" cy="58894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sites.psu.edu/wparistrclblog/files/2012/09/Coexist_by_Chim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711" y="1295400"/>
            <a:ext cx="8376711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Palatino Linotype" pitchFamily="18" charset="0"/>
              </a:rPr>
              <a:t>Jesus asks three questions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839200" cy="452596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C000"/>
                </a:solidFill>
                <a:latin typeface="Palatino Linotype" pitchFamily="18" charset="0"/>
              </a:rPr>
              <a:t>Who do the crowds say I am?</a:t>
            </a:r>
          </a:p>
          <a:p>
            <a:pPr lvl="1"/>
            <a:r>
              <a:rPr lang="en-US" sz="3200" dirty="0" smtClean="0">
                <a:solidFill>
                  <a:srgbClr val="00B0F0"/>
                </a:solidFill>
                <a:latin typeface="Palatino Linotype" pitchFamily="18" charset="0"/>
              </a:rPr>
              <a:t>They did not hesitate – many possibilities</a:t>
            </a:r>
          </a:p>
          <a:p>
            <a:pPr lvl="1"/>
            <a:r>
              <a:rPr lang="en-US" sz="3200" dirty="0">
                <a:solidFill>
                  <a:srgbClr val="00B0F0"/>
                </a:solidFill>
                <a:latin typeface="Palatino Linotype" pitchFamily="18" charset="0"/>
              </a:rPr>
              <a:t> </a:t>
            </a:r>
            <a:r>
              <a:rPr lang="en-US" sz="3200" dirty="0" smtClean="0">
                <a:solidFill>
                  <a:srgbClr val="00B0F0"/>
                </a:solidFill>
                <a:latin typeface="Palatino Linotype" pitchFamily="18" charset="0"/>
              </a:rPr>
              <a:t>Things have not changed in our time</a:t>
            </a:r>
          </a:p>
          <a:p>
            <a:pPr lvl="1"/>
            <a:r>
              <a:rPr lang="en-US" sz="3200" dirty="0" smtClean="0">
                <a:solidFill>
                  <a:srgbClr val="00B0F0"/>
                </a:solidFill>
                <a:latin typeface="Palatino Linotype" pitchFamily="18" charset="0"/>
              </a:rPr>
              <a:t>What would you answer if Jesus asked this question of you?</a:t>
            </a:r>
          </a:p>
          <a:p>
            <a:pPr lvl="1"/>
            <a:endParaRPr lang="en-US" dirty="0" smtClean="0">
              <a:solidFill>
                <a:srgbClr val="00B0F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Palatino Linotype" pitchFamily="18" charset="0"/>
              </a:rPr>
              <a:t>Jesus asks three questions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839200" cy="45259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</a:schemeClr>
                </a:solidFill>
                <a:latin typeface="Palatino Linotype" pitchFamily="18" charset="0"/>
              </a:rPr>
              <a:t>Who do the crowds say I am?</a:t>
            </a:r>
          </a:p>
          <a:p>
            <a:r>
              <a:rPr lang="en-US" sz="4000" b="1" dirty="0" smtClean="0">
                <a:solidFill>
                  <a:srgbClr val="FFC000"/>
                </a:solidFill>
                <a:latin typeface="Palatino Linotype" pitchFamily="18" charset="0"/>
              </a:rPr>
              <a:t>Who do you say that I am?</a:t>
            </a:r>
          </a:p>
          <a:p>
            <a:pPr lvl="1"/>
            <a:r>
              <a:rPr lang="en-US" sz="3600" dirty="0" smtClean="0">
                <a:solidFill>
                  <a:srgbClr val="00B0F0"/>
                </a:solidFill>
                <a:latin typeface="Palatino Linotype" pitchFamily="18" charset="0"/>
              </a:rPr>
              <a:t>Very important question to consider</a:t>
            </a:r>
          </a:p>
          <a:p>
            <a:pPr lvl="2"/>
            <a:r>
              <a:rPr lang="en-US" sz="3200" b="1" i="1" dirty="0" smtClean="0">
                <a:solidFill>
                  <a:srgbClr val="FFFF00"/>
                </a:solidFill>
                <a:latin typeface="Palatino Linotype" pitchFamily="18" charset="0"/>
              </a:rPr>
              <a:t>John 14:8-9 (764)</a:t>
            </a:r>
          </a:p>
          <a:p>
            <a:pPr lvl="2"/>
            <a:r>
              <a:rPr lang="en-US" sz="3200" b="1" i="1" dirty="0" smtClean="0">
                <a:solidFill>
                  <a:srgbClr val="FFFF00"/>
                </a:solidFill>
                <a:latin typeface="Palatino Linotype" pitchFamily="18" charset="0"/>
              </a:rPr>
              <a:t>Luke 10:16 (734)</a:t>
            </a:r>
          </a:p>
          <a:p>
            <a:pPr lvl="2"/>
            <a:r>
              <a:rPr lang="en-US" sz="3200" b="1" i="1" dirty="0" smtClean="0">
                <a:solidFill>
                  <a:srgbClr val="FFFF00"/>
                </a:solidFill>
                <a:latin typeface="Palatino Linotype" pitchFamily="18" charset="0"/>
              </a:rPr>
              <a:t>John 14:6 (764)</a:t>
            </a:r>
          </a:p>
          <a:p>
            <a:pPr lvl="1"/>
            <a:r>
              <a:rPr lang="en-US" sz="3600" b="1" dirty="0" smtClean="0">
                <a:solidFill>
                  <a:srgbClr val="00B0F0"/>
                </a:solidFill>
                <a:latin typeface="Palatino Linotype" pitchFamily="18" charset="0"/>
              </a:rPr>
              <a:t>Backed up his claim  </a:t>
            </a:r>
            <a:r>
              <a:rPr lang="en-US" sz="3600" b="1" i="1" dirty="0" smtClean="0">
                <a:solidFill>
                  <a:srgbClr val="FFFF00"/>
                </a:solidFill>
                <a:latin typeface="Palatino Linotype" pitchFamily="18" charset="0"/>
              </a:rPr>
              <a:t>Romans 1:4 (795)</a:t>
            </a:r>
            <a:endParaRPr lang="en-US" sz="3600" b="1" dirty="0">
              <a:solidFill>
                <a:srgbClr val="00B0F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Palatino Linotype" pitchFamily="18" charset="0"/>
              </a:rPr>
              <a:t>Jesus asks three questions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839200" cy="45259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</a:schemeClr>
                </a:solidFill>
                <a:latin typeface="Palatino Linotype" pitchFamily="18" charset="0"/>
              </a:rPr>
              <a:t>Who do the crowds say I am?</a:t>
            </a:r>
          </a:p>
          <a:p>
            <a:r>
              <a:rPr lang="en-US" sz="2600" b="1" dirty="0" smtClean="0">
                <a:solidFill>
                  <a:schemeClr val="tx1">
                    <a:lumMod val="65000"/>
                  </a:schemeClr>
                </a:solidFill>
                <a:latin typeface="Palatino Linotype" pitchFamily="18" charset="0"/>
              </a:rPr>
              <a:t>Who do you say that I am?</a:t>
            </a:r>
          </a:p>
          <a:p>
            <a:r>
              <a:rPr lang="en-US" sz="4000" b="1" dirty="0" smtClean="0">
                <a:solidFill>
                  <a:srgbClr val="FFC000"/>
                </a:solidFill>
                <a:latin typeface="Palatino Linotype" pitchFamily="18" charset="0"/>
              </a:rPr>
              <a:t>What good is it to gain the whole world and lose your soul?</a:t>
            </a:r>
          </a:p>
          <a:p>
            <a:pPr lvl="1"/>
            <a:r>
              <a:rPr lang="en-US" sz="3600" dirty="0" smtClean="0">
                <a:solidFill>
                  <a:srgbClr val="00B0F0"/>
                </a:solidFill>
                <a:latin typeface="Palatino Linotype" pitchFamily="18" charset="0"/>
              </a:rPr>
              <a:t>So many are short-sighted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z2.cheggcdn.com/sites/default/files/2011/08/26/318244_10150365225231081_110563151080_10080067_7532521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"/>
            <a:ext cx="7670800" cy="575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2830</TotalTime>
  <Words>256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Alleluia</vt:lpstr>
      <vt:lpstr>Why Jesus?</vt:lpstr>
      <vt:lpstr>Slide 4</vt:lpstr>
      <vt:lpstr>Slide 5</vt:lpstr>
      <vt:lpstr>Jesus asks three questions</vt:lpstr>
      <vt:lpstr>Jesus asks three questions</vt:lpstr>
      <vt:lpstr>Jesus asks three questions</vt:lpstr>
      <vt:lpstr>Slide 9</vt:lpstr>
      <vt:lpstr>Jesus asks three questions</vt:lpstr>
      <vt:lpstr>CONCLUSION</vt:lpstr>
      <vt:lpstr>Slide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May</dc:creator>
  <cp:lastModifiedBy>Dan May</cp:lastModifiedBy>
  <cp:revision>3</cp:revision>
  <dcterms:created xsi:type="dcterms:W3CDTF">2013-01-10T19:20:59Z</dcterms:created>
  <dcterms:modified xsi:type="dcterms:W3CDTF">2013-01-12T18:31:37Z</dcterms:modified>
</cp:coreProperties>
</file>