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6" r:id="rId4"/>
    <p:sldId id="261" r:id="rId5"/>
    <p:sldId id="262" r:id="rId6"/>
    <p:sldId id="257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6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346F-75A5-40E4-9E16-29FBCDD1DBB2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1B34-435D-4CCE-A1F1-CC9D6E27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346F-75A5-40E4-9E16-29FBCDD1DBB2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1B34-435D-4CCE-A1F1-CC9D6E27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346F-75A5-40E4-9E16-29FBCDD1DBB2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1B34-435D-4CCE-A1F1-CC9D6E27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346F-75A5-40E4-9E16-29FBCDD1DBB2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1B34-435D-4CCE-A1F1-CC9D6E27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346F-75A5-40E4-9E16-29FBCDD1DBB2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1B34-435D-4CCE-A1F1-CC9D6E27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346F-75A5-40E4-9E16-29FBCDD1DBB2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1B34-435D-4CCE-A1F1-CC9D6E27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346F-75A5-40E4-9E16-29FBCDD1DBB2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1B34-435D-4CCE-A1F1-CC9D6E27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346F-75A5-40E4-9E16-29FBCDD1DBB2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1B34-435D-4CCE-A1F1-CC9D6E27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346F-75A5-40E4-9E16-29FBCDD1DBB2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1B34-435D-4CCE-A1F1-CC9D6E27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346F-75A5-40E4-9E16-29FBCDD1DBB2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1B34-435D-4CCE-A1F1-CC9D6E27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346F-75A5-40E4-9E16-29FBCDD1DBB2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1B34-435D-4CCE-A1F1-CC9D6E27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0346F-75A5-40E4-9E16-29FBCDD1DBB2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B1B34-435D-4CCE-A1F1-CC9D6E273C3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  <a:latin typeface="Palatino Linotype" pitchFamily="18" charset="0"/>
              </a:rPr>
              <a:t>Conclusion</a:t>
            </a:r>
            <a:endParaRPr lang="en-US" sz="4800" b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525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Palatino Linotype" pitchFamily="18" charset="0"/>
              </a:rPr>
              <a:t>Dissatisfied with ordinary?</a:t>
            </a:r>
          </a:p>
          <a:p>
            <a:r>
              <a:rPr lang="en-US" sz="4000" b="1" dirty="0" smtClean="0">
                <a:latin typeface="Palatino Linotype" pitchFamily="18" charset="0"/>
              </a:rPr>
              <a:t>Lost and directionless?</a:t>
            </a:r>
          </a:p>
          <a:p>
            <a:r>
              <a:rPr lang="en-US" sz="4000" b="1" dirty="0" smtClean="0">
                <a:latin typeface="Palatino Linotype" pitchFamily="18" charset="0"/>
              </a:rPr>
              <a:t>Weak and helpless?</a:t>
            </a:r>
          </a:p>
          <a:p>
            <a:r>
              <a:rPr lang="en-US" sz="4000" b="1" dirty="0" smtClean="0">
                <a:latin typeface="Palatino Linotype" pitchFamily="18" charset="0"/>
              </a:rPr>
              <a:t>Alone and abandoned?</a:t>
            </a:r>
          </a:p>
          <a:p>
            <a:r>
              <a:rPr lang="en-US" sz="4000" b="1" dirty="0" smtClean="0">
                <a:latin typeface="Palatino Linotype" pitchFamily="18" charset="0"/>
              </a:rPr>
              <a:t>Struggling, angry, frustrated?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Palatino Linotype" pitchFamily="18" charset="0"/>
              </a:rPr>
              <a:t>Alleluia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</a:t>
            </a:r>
            <a:r>
              <a:rPr lang="en-US" sz="40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  <a:r>
              <a:rPr lang="en-US" sz="40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 Alleluia</a:t>
            </a:r>
            <a:r>
              <a:rPr lang="en-US" sz="4000" b="1" smtClean="0">
                <a:solidFill>
                  <a:srgbClr val="FFFF99"/>
                </a:solidFill>
                <a:latin typeface="Palatino Linotype" pitchFamily="18" charset="0"/>
              </a:rPr>
              <a:t>, Alleluia!</a:t>
            </a:r>
            <a:endParaRPr lang="en-US" sz="4000" b="1" dirty="0" smtClean="0">
              <a:solidFill>
                <a:srgbClr val="FFFF99"/>
              </a:solidFill>
              <a:latin typeface="Palatino Linotype" pitchFamily="18" charset="0"/>
            </a:endParaRPr>
          </a:p>
          <a:p>
            <a:pPr algn="ctr">
              <a:buNone/>
            </a:pPr>
            <a:endParaRPr lang="en-US" sz="1100" b="1" dirty="0">
              <a:solidFill>
                <a:srgbClr val="FFFF99"/>
              </a:solidFill>
              <a:latin typeface="Palatino Linotype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Every day Lord, how I need you,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In my heart, Lord, in my spirit!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Every day Lord, yes I need you,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I am yours, Lord, Alleluia!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23622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Palatino Linotype" pitchFamily="18" charset="0"/>
              </a:rPr>
              <a:t>Five Names You Should Know!</a:t>
            </a:r>
            <a:endParaRPr lang="en-US" sz="6000" b="1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384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b="1" i="1" dirty="0" smtClean="0">
                <a:solidFill>
                  <a:srgbClr val="FFC000"/>
                </a:solidFill>
                <a:latin typeface="Palatino Linotype" pitchFamily="18" charset="0"/>
              </a:rPr>
              <a:t>Isaiah 9:6-7 (489)</a:t>
            </a:r>
            <a:endParaRPr lang="en-US" sz="4400" b="1" i="1" dirty="0">
              <a:solidFill>
                <a:srgbClr val="FFC0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  <a:latin typeface="Palatino Linotype" pitchFamily="18" charset="0"/>
              </a:rPr>
              <a:t>Wonderful</a:t>
            </a:r>
            <a:endParaRPr lang="en-US" sz="4800" b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FFC000"/>
                </a:solidFill>
                <a:latin typeface="Palatino Linotype" pitchFamily="18" charset="0"/>
              </a:rPr>
              <a:t>Genesis 18:14 (12)</a:t>
            </a:r>
          </a:p>
          <a:p>
            <a:r>
              <a:rPr lang="en-US" sz="4000" b="1" i="1" dirty="0" smtClean="0">
                <a:solidFill>
                  <a:srgbClr val="FFC000"/>
                </a:solidFill>
                <a:latin typeface="Palatino Linotype" pitchFamily="18" charset="0"/>
              </a:rPr>
              <a:t>Exodus 15:11 (51)</a:t>
            </a:r>
          </a:p>
          <a:p>
            <a:r>
              <a:rPr lang="en-US" sz="4000" b="1" i="1" dirty="0" smtClean="0">
                <a:solidFill>
                  <a:srgbClr val="FFC000"/>
                </a:solidFill>
                <a:latin typeface="Palatino Linotype" pitchFamily="18" charset="0"/>
              </a:rPr>
              <a:t>Luke 2:18 (725)</a:t>
            </a:r>
          </a:p>
          <a:p>
            <a:endParaRPr lang="en-US" sz="4000" b="1" i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501254"/>
            <a:ext cx="7685964" cy="2765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447800"/>
            <a:ext cx="77724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itchFamily="66" charset="0"/>
              </a:rPr>
              <a:t>“Ever stop to think, and forget to start again?”</a:t>
            </a:r>
          </a:p>
          <a:p>
            <a:pPr algn="ctr"/>
            <a:r>
              <a:rPr lang="en-US" sz="4400" dirty="0" smtClean="0">
                <a:latin typeface="Comic Sans MS" pitchFamily="66" charset="0"/>
              </a:rPr>
              <a:t>				</a:t>
            </a:r>
            <a:r>
              <a:rPr lang="en-US" sz="3600" dirty="0" smtClean="0">
                <a:latin typeface="Comic Sans MS" pitchFamily="66" charset="0"/>
              </a:rPr>
              <a:t>Winnie the Pooh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  <a:latin typeface="Palatino Linotype" pitchFamily="18" charset="0"/>
              </a:rPr>
              <a:t>Counselor</a:t>
            </a:r>
            <a:endParaRPr lang="en-US" sz="4800" b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FFC000"/>
                </a:solidFill>
                <a:latin typeface="Palatino Linotype" pitchFamily="18" charset="0"/>
              </a:rPr>
              <a:t>Psalm 16:7 (388)</a:t>
            </a:r>
          </a:p>
          <a:p>
            <a:r>
              <a:rPr lang="en-US" sz="4000" b="1" i="1" dirty="0" smtClean="0">
                <a:solidFill>
                  <a:srgbClr val="FFC000"/>
                </a:solidFill>
                <a:latin typeface="Palatino Linotype" pitchFamily="18" charset="0"/>
              </a:rPr>
              <a:t>Matthew 11:28-29 (689)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  <a:latin typeface="Palatino Linotype" pitchFamily="18" charset="0"/>
              </a:rPr>
              <a:t>Mighty God</a:t>
            </a:r>
            <a:endParaRPr lang="en-US" sz="4800" b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FFC000"/>
                </a:solidFill>
                <a:latin typeface="Palatino Linotype" pitchFamily="18" charset="0"/>
              </a:rPr>
              <a:t>1 John 2:22-23 (862)</a:t>
            </a:r>
          </a:p>
          <a:p>
            <a:r>
              <a:rPr lang="en-US" sz="4000" b="1" i="1" dirty="0" smtClean="0">
                <a:solidFill>
                  <a:srgbClr val="FFC000"/>
                </a:solidFill>
                <a:latin typeface="Palatino Linotype" pitchFamily="18" charset="0"/>
              </a:rPr>
              <a:t>Matthew 16:16-17 (694)</a:t>
            </a:r>
          </a:p>
          <a:p>
            <a:r>
              <a:rPr lang="en-US" sz="4000" b="1" i="1" dirty="0" smtClean="0">
                <a:solidFill>
                  <a:srgbClr val="FFC000"/>
                </a:solidFill>
                <a:latin typeface="Palatino Linotype" pitchFamily="18" charset="0"/>
              </a:rPr>
              <a:t>Colossians 2:9 (834)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  <a:latin typeface="Palatino Linotype" pitchFamily="18" charset="0"/>
              </a:rPr>
              <a:t>Everlasting Father</a:t>
            </a:r>
            <a:endParaRPr lang="en-US" sz="4800" b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525963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FFC000"/>
                </a:solidFill>
                <a:latin typeface="Palatino Linotype" pitchFamily="18" charset="0"/>
              </a:rPr>
              <a:t>Revelation 1:8 (867); John 1:1-3 (750)</a:t>
            </a:r>
          </a:p>
          <a:p>
            <a:r>
              <a:rPr lang="en-US" sz="4000" b="1" i="1" dirty="0" smtClean="0">
                <a:solidFill>
                  <a:srgbClr val="FFC000"/>
                </a:solidFill>
                <a:latin typeface="Palatino Linotype" pitchFamily="18" charset="0"/>
              </a:rPr>
              <a:t>Isaiah 53:10 (523)</a:t>
            </a:r>
          </a:p>
          <a:p>
            <a:r>
              <a:rPr lang="en-US" sz="4000" b="1" i="1" dirty="0" smtClean="0">
                <a:solidFill>
                  <a:srgbClr val="FFC000"/>
                </a:solidFill>
                <a:latin typeface="Palatino Linotype" pitchFamily="18" charset="0"/>
              </a:rPr>
              <a:t>Hebrews 2:10-13 (846)</a:t>
            </a:r>
          </a:p>
          <a:p>
            <a:r>
              <a:rPr lang="en-US" sz="4000" b="1" i="1" dirty="0" smtClean="0">
                <a:solidFill>
                  <a:srgbClr val="FFC000"/>
                </a:solidFill>
                <a:latin typeface="Palatino Linotype" pitchFamily="18" charset="0"/>
              </a:rPr>
              <a:t>Hebrews 2:14 (847)</a:t>
            </a:r>
          </a:p>
          <a:p>
            <a:r>
              <a:rPr lang="en-US" sz="4000" b="1" i="1" dirty="0" smtClean="0">
                <a:solidFill>
                  <a:srgbClr val="FFC000"/>
                </a:solidFill>
                <a:latin typeface="Palatino Linotype" pitchFamily="18" charset="0"/>
              </a:rPr>
              <a:t>2 Corinthians 3:18 (818)</a:t>
            </a:r>
          </a:p>
          <a:p>
            <a:r>
              <a:rPr lang="en-US" sz="4000" b="1" i="1" dirty="0" smtClean="0">
                <a:solidFill>
                  <a:srgbClr val="FFC000"/>
                </a:solidFill>
                <a:latin typeface="Palatino Linotype" pitchFamily="18" charset="0"/>
              </a:rPr>
              <a:t>John 15:9 (764)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  <a:latin typeface="Palatino Linotype" pitchFamily="18" charset="0"/>
              </a:rPr>
              <a:t>Prince of Peace</a:t>
            </a:r>
            <a:endParaRPr lang="en-US" sz="4800" b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1"/>
            <a:ext cx="8915400" cy="838200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FFC000"/>
                </a:solidFill>
                <a:latin typeface="Palatino Linotype" pitchFamily="18" charset="0"/>
              </a:rPr>
              <a:t>Ephesians 2:13-18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187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Alleluia</vt:lpstr>
      <vt:lpstr>Five Names You Should Know!</vt:lpstr>
      <vt:lpstr>Wonderful</vt:lpstr>
      <vt:lpstr>Slide 5</vt:lpstr>
      <vt:lpstr>Counselor</vt:lpstr>
      <vt:lpstr>Mighty God</vt:lpstr>
      <vt:lpstr>Everlasting Father</vt:lpstr>
      <vt:lpstr>Prince of Peace</vt:lpstr>
      <vt:lpstr>Conclusion</vt:lpstr>
      <vt:lpstr>Slide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May</dc:creator>
  <cp:lastModifiedBy>Dan May</cp:lastModifiedBy>
  <cp:revision>1</cp:revision>
  <dcterms:created xsi:type="dcterms:W3CDTF">2013-01-17T20:02:22Z</dcterms:created>
  <dcterms:modified xsi:type="dcterms:W3CDTF">2013-01-18T21:05:24Z</dcterms:modified>
</cp:coreProperties>
</file>