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3" r:id="rId3"/>
    <p:sldId id="265" r:id="rId4"/>
    <p:sldId id="264" r:id="rId5"/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lang="en-US" sz="12000" b="1" i="1" kern="1200" spc="-770" baseline="0" dirty="0" smtClean="0">
                <a:ln w="11430"/>
                <a:gradFill>
                  <a:gsLst>
                    <a:gs pos="0">
                      <a:schemeClr val="accent2"/>
                    </a:gs>
                    <a:gs pos="37000">
                      <a:schemeClr val="tx1"/>
                    </a:gs>
                    <a:gs pos="71000">
                      <a:schemeClr val="accent2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5" name="Picture 4" descr="footer_graph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37414"/>
            <a:ext cx="9144000" cy="142058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lang="en-US" sz="12000" b="1" i="1" kern="1200" spc="-770" baseline="0" dirty="0" smtClean="0">
                <a:ln w="11430"/>
                <a:gradFill>
                  <a:gsLst>
                    <a:gs pos="0">
                      <a:schemeClr val="accent2"/>
                    </a:gs>
                    <a:gs pos="37000">
                      <a:schemeClr val="tx1"/>
                    </a:gs>
                    <a:gs pos="71000">
                      <a:schemeClr val="accent2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5" name="Picture 4" descr="footer_graph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37414"/>
            <a:ext cx="9144000" cy="142058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sz="5400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Alleluia, Alleluia!</a:t>
            </a:r>
          </a:p>
          <a:p>
            <a:pPr algn="ctr">
              <a:buNone/>
            </a:pPr>
            <a:endParaRPr lang="en-US" sz="14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He’s my Savior, I will praise him.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He’s my Master, I will serve him.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He’s my Shepherd, I </a:t>
            </a:r>
            <a:r>
              <a:rPr lang="en-US" sz="4000" b="1" smtClean="0">
                <a:solidFill>
                  <a:srgbClr val="FFFF99"/>
                </a:solidFill>
                <a:latin typeface="Palatino Linotype" pitchFamily="18" charset="0"/>
              </a:rPr>
              <a:t>will follow.</a:t>
            </a:r>
            <a:endParaRPr lang="en-US" sz="4000" b="1" dirty="0" smtClean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He’s my Jesus, Alleluia</a:t>
            </a:r>
            <a:r>
              <a:rPr lang="en-US" sz="4000" b="1" dirty="0" smtClean="0">
                <a:solidFill>
                  <a:srgbClr val="FFFF99"/>
                </a:solidFill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681913" cy="1523495"/>
          </a:xfrm>
        </p:spPr>
        <p:txBody>
          <a:bodyPr/>
          <a:lstStyle/>
          <a:p>
            <a:r>
              <a:rPr lang="en-US" sz="7200" b="1" dirty="0" smtClean="0">
                <a:latin typeface="Palatino Linotype" pitchFamily="18" charset="0"/>
              </a:rPr>
              <a:t>Thirst For Heaven</a:t>
            </a:r>
            <a:endParaRPr lang="en-US" sz="72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681913" cy="461665"/>
          </a:xfrm>
        </p:spPr>
        <p:txBody>
          <a:bodyPr/>
          <a:lstStyle/>
          <a:p>
            <a:pPr algn="ctr"/>
            <a:r>
              <a:rPr lang="en-US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 Corinthians (817)</a:t>
            </a:r>
            <a:endParaRPr lang="en-US" sz="5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2590800"/>
            <a:ext cx="8915400" cy="4616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2 Corinthians 5:1-10 (818)</a:t>
            </a:r>
            <a:endParaRPr kumimoji="0" lang="en-US" sz="54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Verse 1</a:t>
            </a:r>
            <a:endParaRPr lang="en-US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Paul is comparing/contrasting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Tent is a metaphor for his body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Compared to a building from God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Verses 2-5</a:t>
            </a:r>
            <a:endParaRPr lang="en-US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Confidence creates longing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See </a:t>
            </a:r>
            <a:r>
              <a:rPr lang="en-US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 Corinthians 11 &amp; 12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Suffering brings conviction of 	mortality!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Verses 6-9</a:t>
            </a:r>
            <a:endParaRPr lang="en-US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Paul was confident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It made no difference where Paul 	served God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If that is our goal, our aim…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Verse 10</a:t>
            </a:r>
            <a:endParaRPr lang="en-US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That gives us a different feeling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Most have an either or view of God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We need a balanced view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Don’t pretend judgment isn’t 	coming!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CONCLUSION: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839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Heaven is so much greater than anything on earth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We need to be thirsting for heaven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Charles Spurgeon quote</a:t>
            </a:r>
          </a:p>
          <a:p>
            <a:pPr algn="ctr"/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Will you be there?</a:t>
            </a:r>
            <a:endParaRPr lang="en-US" sz="6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 Thru Water</Template>
  <TotalTime>29</TotalTime>
  <Words>158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Blue Segoe 4-3 template-template_April-17-2007</vt:lpstr>
      <vt:lpstr>White with Courier font for code slides</vt:lpstr>
      <vt:lpstr>Slide 1</vt:lpstr>
      <vt:lpstr>Alleluia</vt:lpstr>
      <vt:lpstr>Slide 3</vt:lpstr>
      <vt:lpstr>Thirst For Heaven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1</cp:revision>
  <dcterms:created xsi:type="dcterms:W3CDTF">2013-02-02T18:57:58Z</dcterms:created>
  <dcterms:modified xsi:type="dcterms:W3CDTF">2013-02-02T19:27:17Z</dcterms:modified>
</cp:coreProperties>
</file>