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93BE9"/>
    <a:srgbClr val="F2843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18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B2E9-E065-4F4A-B8E4-F04D87D05114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E9424-E3EC-45C1-89E8-837DF27A1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B2E9-E065-4F4A-B8E4-F04D87D05114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E9424-E3EC-45C1-89E8-837DF27A1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B2E9-E065-4F4A-B8E4-F04D87D05114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E9424-E3EC-45C1-89E8-837DF27A1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B2E9-E065-4F4A-B8E4-F04D87D05114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E9424-E3EC-45C1-89E8-837DF27A1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B2E9-E065-4F4A-B8E4-F04D87D05114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E9424-E3EC-45C1-89E8-837DF27A1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B2E9-E065-4F4A-B8E4-F04D87D05114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E9424-E3EC-45C1-89E8-837DF27A1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B2E9-E065-4F4A-B8E4-F04D87D05114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E9424-E3EC-45C1-89E8-837DF27A1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B2E9-E065-4F4A-B8E4-F04D87D05114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E9424-E3EC-45C1-89E8-837DF27A1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B2E9-E065-4F4A-B8E4-F04D87D05114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E9424-E3EC-45C1-89E8-837DF27A1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B2E9-E065-4F4A-B8E4-F04D87D05114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E9424-E3EC-45C1-89E8-837DF27A1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B2E9-E065-4F4A-B8E4-F04D87D05114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E9424-E3EC-45C1-89E8-837DF27A1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FB2E9-E065-4F4A-B8E4-F04D87D05114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E9424-E3EC-45C1-89E8-837DF27A15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fotocommunity.de/bilder/archiv-2007-2008/contest-jung-und-alt/hand-in-hand-e35fca3b-f207-4797-b6a4-e77b2e1ca820.jpg"/>
          <p:cNvPicPr>
            <a:picLocks noChangeAspect="1" noChangeArrowheads="1"/>
          </p:cNvPicPr>
          <p:nvPr/>
        </p:nvPicPr>
        <p:blipFill>
          <a:blip r:embed="rId2" cstate="print">
            <a:lum bright="13000" contrast="-64000"/>
          </a:blip>
          <a:stretch>
            <a:fillRect/>
          </a:stretch>
        </p:blipFill>
        <p:spPr bwMode="auto">
          <a:xfrm>
            <a:off x="-381001" y="0"/>
            <a:ext cx="999344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143000"/>
            <a:ext cx="8610600" cy="1470025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Become as little children…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Matthew 18:1-6</a:t>
            </a:r>
            <a:endParaRPr lang="en-US" sz="5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ages.fotocommunity.de/bilder/archiv-2007-2008/contest-jung-und-alt/hand-in-hand-e35fca3b-f207-4797-b6a4-e77b2e1ca820.jpg"/>
          <p:cNvPicPr>
            <a:picLocks noChangeAspect="1" noChangeArrowheads="1"/>
          </p:cNvPicPr>
          <p:nvPr/>
        </p:nvPicPr>
        <p:blipFill>
          <a:blip r:embed="rId2" cstate="print">
            <a:lum bright="13000" contrast="-64000"/>
          </a:blip>
          <a:srcRect/>
          <a:stretch>
            <a:fillRect/>
          </a:stretch>
        </p:blipFill>
        <p:spPr bwMode="auto">
          <a:xfrm>
            <a:off x="-381000" y="0"/>
            <a:ext cx="9993441" cy="68580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The New Birth 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" y="1143000"/>
            <a:ext cx="9448800" cy="4525963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John 3:1-3</a:t>
            </a:r>
          </a:p>
          <a:p>
            <a:r>
              <a:rPr lang="en-US" sz="4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We know what the new birth is</a:t>
            </a:r>
          </a:p>
          <a:p>
            <a:pPr lvl="1"/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1 Peter 1:23</a:t>
            </a:r>
          </a:p>
          <a:p>
            <a:pPr lvl="1"/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Romans 6:3-4</a:t>
            </a:r>
          </a:p>
          <a:p>
            <a:r>
              <a:rPr lang="en-US" sz="4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Re: Our Spiritual Lives</a:t>
            </a:r>
          </a:p>
          <a:p>
            <a:r>
              <a:rPr lang="en-US" sz="4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Change in the heart needed too!</a:t>
            </a:r>
            <a:endParaRPr lang="en-US" sz="4800" dirty="0">
              <a:solidFill>
                <a:srgbClr val="0000FF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ages.fotocommunity.de/bilder/archiv-2007-2008/contest-jung-und-alt/hand-in-hand-e35fca3b-f207-4797-b6a4-e77b2e1ca820.jpg"/>
          <p:cNvPicPr>
            <a:picLocks noChangeAspect="1" noChangeArrowheads="1"/>
          </p:cNvPicPr>
          <p:nvPr/>
        </p:nvPicPr>
        <p:blipFill>
          <a:blip r:embed="rId2" cstate="print">
            <a:lum bright="13000" contrast="-64000"/>
          </a:blip>
          <a:srcRect/>
          <a:stretch>
            <a:fillRect/>
          </a:stretch>
        </p:blipFill>
        <p:spPr bwMode="auto">
          <a:xfrm>
            <a:off x="-381000" y="0"/>
            <a:ext cx="9993441" cy="68580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As a child, we must…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" y="1143000"/>
            <a:ext cx="9448800" cy="4525963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Depend on God</a:t>
            </a:r>
          </a:p>
          <a:p>
            <a:pPr lvl="1"/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Proverbs 3:5-8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ages.fotocommunity.de/bilder/archiv-2007-2008/contest-jung-und-alt/hand-in-hand-e35fca3b-f207-4797-b6a4-e77b2e1ca820.jpg"/>
          <p:cNvPicPr>
            <a:picLocks noChangeAspect="1" noChangeArrowheads="1"/>
          </p:cNvPicPr>
          <p:nvPr/>
        </p:nvPicPr>
        <p:blipFill>
          <a:blip r:embed="rId2" cstate="print">
            <a:lum bright="13000" contrast="-64000"/>
          </a:blip>
          <a:srcRect/>
          <a:stretch>
            <a:fillRect/>
          </a:stretch>
        </p:blipFill>
        <p:spPr bwMode="auto">
          <a:xfrm>
            <a:off x="-381000" y="0"/>
            <a:ext cx="9993441" cy="68580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As a child, we must…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" y="1143000"/>
            <a:ext cx="9448800" cy="4525963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Depend on God</a:t>
            </a:r>
          </a:p>
          <a:p>
            <a:r>
              <a:rPr lang="en-US" sz="4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Be Obedient</a:t>
            </a:r>
          </a:p>
          <a:p>
            <a:pPr lvl="1"/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2 Corinthians 10:5</a:t>
            </a:r>
          </a:p>
          <a:p>
            <a:pPr lvl="1"/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John 14:15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ages.fotocommunity.de/bilder/archiv-2007-2008/contest-jung-und-alt/hand-in-hand-e35fca3b-f207-4797-b6a4-e77b2e1ca820.jpg"/>
          <p:cNvPicPr>
            <a:picLocks noChangeAspect="1" noChangeArrowheads="1"/>
          </p:cNvPicPr>
          <p:nvPr/>
        </p:nvPicPr>
        <p:blipFill>
          <a:blip r:embed="rId2" cstate="print">
            <a:lum bright="13000" contrast="-64000"/>
          </a:blip>
          <a:srcRect/>
          <a:stretch>
            <a:fillRect/>
          </a:stretch>
        </p:blipFill>
        <p:spPr bwMode="auto">
          <a:xfrm>
            <a:off x="-381000" y="0"/>
            <a:ext cx="9993441" cy="68580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As a child, we must…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" y="1143000"/>
            <a:ext cx="9448800" cy="4525963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Depend on God</a:t>
            </a:r>
          </a:p>
          <a:p>
            <a:r>
              <a:rPr lang="en-US" sz="4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Be Obedient</a:t>
            </a:r>
          </a:p>
          <a:p>
            <a:r>
              <a:rPr lang="en-US" sz="4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Grow</a:t>
            </a:r>
          </a:p>
          <a:p>
            <a:pPr lvl="1"/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2 Peter 2:2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ages.fotocommunity.de/bilder/archiv-2007-2008/contest-jung-und-alt/hand-in-hand-e35fca3b-f207-4797-b6a4-e77b2e1ca820.jpg"/>
          <p:cNvPicPr>
            <a:picLocks noChangeAspect="1" noChangeArrowheads="1"/>
          </p:cNvPicPr>
          <p:nvPr/>
        </p:nvPicPr>
        <p:blipFill>
          <a:blip r:embed="rId2" cstate="print">
            <a:lum bright="13000" contrast="-64000"/>
          </a:blip>
          <a:srcRect/>
          <a:stretch>
            <a:fillRect/>
          </a:stretch>
        </p:blipFill>
        <p:spPr bwMode="auto">
          <a:xfrm>
            <a:off x="-381000" y="0"/>
            <a:ext cx="9993441" cy="68580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As a child, we must…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" y="1143000"/>
            <a:ext cx="9448800" cy="4525963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Depend on God</a:t>
            </a:r>
          </a:p>
          <a:p>
            <a:r>
              <a:rPr lang="en-US" sz="4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Be Obedient</a:t>
            </a:r>
          </a:p>
          <a:p>
            <a:r>
              <a:rPr lang="en-US" sz="4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Grow</a:t>
            </a:r>
          </a:p>
          <a:p>
            <a:r>
              <a:rPr lang="en-US" sz="4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Want parent nearby</a:t>
            </a:r>
          </a:p>
          <a:p>
            <a:pPr lvl="1"/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Psalm 22:1-2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ages.fotocommunity.de/bilder/archiv-2007-2008/contest-jung-und-alt/hand-in-hand-e35fca3b-f207-4797-b6a4-e77b2e1ca820.jpg"/>
          <p:cNvPicPr>
            <a:picLocks noChangeAspect="1" noChangeArrowheads="1"/>
          </p:cNvPicPr>
          <p:nvPr/>
        </p:nvPicPr>
        <p:blipFill>
          <a:blip r:embed="rId2" cstate="print">
            <a:lum bright="13000" contrast="-64000"/>
          </a:blip>
          <a:srcRect/>
          <a:stretch>
            <a:fillRect/>
          </a:stretch>
        </p:blipFill>
        <p:spPr bwMode="auto">
          <a:xfrm>
            <a:off x="-381000" y="0"/>
            <a:ext cx="9993441" cy="68580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As a child, we must…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" y="1143000"/>
            <a:ext cx="9448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Depend on God</a:t>
            </a:r>
          </a:p>
          <a:p>
            <a:r>
              <a:rPr lang="en-US" sz="4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Be Obedient</a:t>
            </a:r>
          </a:p>
          <a:p>
            <a:r>
              <a:rPr lang="en-US" sz="4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Grow</a:t>
            </a:r>
          </a:p>
          <a:p>
            <a:r>
              <a:rPr lang="en-US" sz="4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Want parent nearby</a:t>
            </a:r>
          </a:p>
          <a:p>
            <a:r>
              <a:rPr lang="en-US" sz="4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Adopt other child-like attitudes</a:t>
            </a:r>
          </a:p>
          <a:p>
            <a:pPr lvl="1"/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1 Peter 2:1</a:t>
            </a:r>
          </a:p>
          <a:p>
            <a:pPr lvl="1"/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Ephesians 4:32-5:2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ages.fotocommunity.de/bilder/archiv-2007-2008/contest-jung-und-alt/hand-in-hand-e35fca3b-f207-4797-b6a4-e77b2e1ca820.jpg"/>
          <p:cNvPicPr>
            <a:picLocks noChangeAspect="1" noChangeArrowheads="1"/>
          </p:cNvPicPr>
          <p:nvPr/>
        </p:nvPicPr>
        <p:blipFill>
          <a:blip r:embed="rId2" cstate="print">
            <a:lum bright="13000" contrast="-64000"/>
          </a:blip>
          <a:srcRect/>
          <a:stretch>
            <a:fillRect/>
          </a:stretch>
        </p:blipFill>
        <p:spPr bwMode="auto">
          <a:xfrm>
            <a:off x="-381000" y="0"/>
            <a:ext cx="9993441" cy="68580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Conclusion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" y="1143000"/>
            <a:ext cx="9448800" cy="4525963"/>
          </a:xfrm>
        </p:spPr>
        <p:txBody>
          <a:bodyPr>
            <a:norm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No wonder God wants us to start over again!!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We must turn (repent) and become like little children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Takes focused effort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149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Become as little children…</vt:lpstr>
      <vt:lpstr>The New Birth </vt:lpstr>
      <vt:lpstr>As a child, we must…</vt:lpstr>
      <vt:lpstr>As a child, we must…</vt:lpstr>
      <vt:lpstr>As a child, we must…</vt:lpstr>
      <vt:lpstr>As a child, we must…</vt:lpstr>
      <vt:lpstr>As a child, we must…</vt:lpstr>
      <vt:lpstr>Conclusion</vt:lpstr>
      <vt:lpstr>Slide 10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 May</dc:creator>
  <cp:lastModifiedBy>Dan May</cp:lastModifiedBy>
  <cp:revision>6</cp:revision>
  <dcterms:created xsi:type="dcterms:W3CDTF">2014-01-10T17:54:57Z</dcterms:created>
  <dcterms:modified xsi:type="dcterms:W3CDTF">2014-01-10T19:51:53Z</dcterms:modified>
</cp:coreProperties>
</file>